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 id="2147484267" r:id="rId6"/>
  </p:sldMasterIdLst>
  <p:notesMasterIdLst>
    <p:notesMasterId r:id="rId38"/>
  </p:notesMasterIdLst>
  <p:handoutMasterIdLst>
    <p:handoutMasterId r:id="rId39"/>
  </p:handoutMasterIdLst>
  <p:sldIdLst>
    <p:sldId id="1309" r:id="rId7"/>
    <p:sldId id="1379" r:id="rId8"/>
    <p:sldId id="1365" r:id="rId9"/>
    <p:sldId id="1371" r:id="rId10"/>
    <p:sldId id="1372" r:id="rId11"/>
    <p:sldId id="1373" r:id="rId12"/>
    <p:sldId id="1381" r:id="rId13"/>
    <p:sldId id="1380" r:id="rId14"/>
    <p:sldId id="1382" r:id="rId15"/>
    <p:sldId id="1383" r:id="rId16"/>
    <p:sldId id="1384" r:id="rId17"/>
    <p:sldId id="1366" r:id="rId18"/>
    <p:sldId id="1367" r:id="rId19"/>
    <p:sldId id="1368" r:id="rId20"/>
    <p:sldId id="1369" r:id="rId21"/>
    <p:sldId id="1370" r:id="rId22"/>
    <p:sldId id="1342" r:id="rId23"/>
    <p:sldId id="1364" r:id="rId24"/>
    <p:sldId id="1363" r:id="rId25"/>
    <p:sldId id="1361" r:id="rId26"/>
    <p:sldId id="1359" r:id="rId27"/>
    <p:sldId id="1360" r:id="rId28"/>
    <p:sldId id="1362" r:id="rId29"/>
    <p:sldId id="1378" r:id="rId30"/>
    <p:sldId id="1347" r:id="rId31"/>
    <p:sldId id="1354" r:id="rId32"/>
    <p:sldId id="1355" r:id="rId33"/>
    <p:sldId id="1356" r:id="rId34"/>
    <p:sldId id="1357" r:id="rId35"/>
    <p:sldId id="1358" r:id="rId36"/>
    <p:sldId id="1353" r:id="rId37"/>
  </p:sldIdLst>
  <p:sldSz cx="12436475" cy="6994525"/>
  <p:notesSz cx="6858000" cy="9144000"/>
  <p:custDataLst>
    <p:tags r:id="rId40"/>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 X minutes" id="{CA7C21A0-12E4-48D2-88AE-BA1EA86ED90D}">
          <p14:sldIdLst>
            <p14:sldId id="1309"/>
            <p14:sldId id="1379"/>
            <p14:sldId id="1365"/>
            <p14:sldId id="1371"/>
            <p14:sldId id="1372"/>
            <p14:sldId id="1373"/>
            <p14:sldId id="1381"/>
            <p14:sldId id="1380"/>
            <p14:sldId id="1382"/>
            <p14:sldId id="1383"/>
            <p14:sldId id="1384"/>
            <p14:sldId id="1366"/>
            <p14:sldId id="1367"/>
            <p14:sldId id="1368"/>
            <p14:sldId id="1369"/>
            <p14:sldId id="1370"/>
            <p14:sldId id="1342"/>
          </p14:sldIdLst>
        </p14:section>
        <p14:section name="Intro - X minutes" id="{262DF92D-807A-457B-83EF-C53B8BA76377}">
          <p14:sldIdLst>
            <p14:sldId id="1364"/>
            <p14:sldId id="1363"/>
            <p14:sldId id="1361"/>
            <p14:sldId id="1359"/>
            <p14:sldId id="1360"/>
            <p14:sldId id="1362"/>
            <p14:sldId id="1378"/>
          </p14:sldIdLst>
        </p14:section>
        <p14:section name="Untitled Section" id="{2F881FF2-773A-4FA9-8076-D4A28DB643D9}">
          <p14:sldIdLst>
            <p14:sldId id="1347"/>
            <p14:sldId id="1354"/>
            <p14:sldId id="1355"/>
            <p14:sldId id="1356"/>
            <p14:sldId id="1357"/>
            <p14:sldId id="1358"/>
            <p14:sldId id="1353"/>
          </p14:sldIdLst>
        </p14:section>
        <p14:section name="Summary - X minutes" id="{533727F8-8CBB-4FFC-B2EF-0A1C86DB663F}">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7"/>
    <a:srgbClr val="2C3E50"/>
    <a:srgbClr val="F9F9F9"/>
    <a:srgbClr val="C35EA4"/>
    <a:srgbClr val="525252"/>
    <a:srgbClr val="BAD80A"/>
    <a:srgbClr val="737373"/>
    <a:srgbClr val="FFFFFF"/>
    <a:srgbClr val="767676"/>
    <a:srgbClr val="3214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9054" autoAdjust="0"/>
    <p:restoredTop sz="60379" autoAdjust="0"/>
  </p:normalViewPr>
  <p:slideViewPr>
    <p:cSldViewPr>
      <p:cViewPr varScale="1">
        <p:scale>
          <a:sx n="69" d="100"/>
          <a:sy n="69" d="100"/>
        </p:scale>
        <p:origin x="66" y="36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Module 1</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FAF27AE8-06DD-4446-8C08-04D22F1E8DE2}">
      <dgm:prSet/>
      <dgm:spPr/>
      <dgm:t>
        <a:bodyPr/>
        <a:lstStyle/>
        <a:p>
          <a:r>
            <a:rPr lang="en-US" dirty="0"/>
            <a:t>Module 2</a:t>
          </a:r>
        </a:p>
      </dgm:t>
    </dgm:pt>
    <dgm:pt modelId="{C3E9D8E5-FF43-4EE3-9F20-3FBF7E9CFC80}" type="parTrans" cxnId="{33B3C1BD-D5DD-4743-AEB5-BF102D7417A5}">
      <dgm:prSet/>
      <dgm:spPr/>
      <dgm:t>
        <a:bodyPr/>
        <a:lstStyle/>
        <a:p>
          <a:endParaRPr lang="en-US"/>
        </a:p>
      </dgm:t>
    </dgm:pt>
    <dgm:pt modelId="{A79BDEF5-AB57-435B-833F-5DAB541E05D9}" type="sibTrans" cxnId="{33B3C1BD-D5DD-4743-AEB5-BF102D7417A5}">
      <dgm:prSet/>
      <dgm:spPr/>
      <dgm:t>
        <a:bodyPr/>
        <a:lstStyle/>
        <a:p>
          <a:endParaRPr lang="en-US"/>
        </a:p>
      </dgm:t>
    </dgm:pt>
    <dgm:pt modelId="{7B3DB122-1D8E-4822-ADCD-16B4D4E14E42}">
      <dgm:prSet/>
      <dgm:spPr/>
      <dgm:t>
        <a:bodyPr/>
        <a:lstStyle/>
        <a:p>
          <a:r>
            <a:rPr lang="en-US" dirty="0"/>
            <a:t>Module 3</a:t>
          </a:r>
        </a:p>
      </dgm:t>
    </dgm:pt>
    <dgm:pt modelId="{75EC45A3-1D1D-48C9-BF47-CB60F9C6623F}" type="parTrans" cxnId="{7ED99E10-2C83-45F5-8D7B-3F580B16288E}">
      <dgm:prSet/>
      <dgm:spPr/>
      <dgm:t>
        <a:bodyPr/>
        <a:lstStyle/>
        <a:p>
          <a:endParaRPr lang="en-US"/>
        </a:p>
      </dgm:t>
    </dgm:pt>
    <dgm:pt modelId="{2851B0A7-5F5A-45AF-9490-3367702A5D85}" type="sibTrans" cxnId="{7ED99E10-2C83-45F5-8D7B-3F580B16288E}">
      <dgm:prSet/>
      <dgm:spPr/>
      <dgm:t>
        <a:bodyPr/>
        <a:lstStyle/>
        <a:p>
          <a:endParaRPr lang="en-US"/>
        </a:p>
      </dgm:t>
    </dgm:pt>
    <dgm:pt modelId="{1CF5DF33-87B5-4E4E-AA3D-3AAB51BBEAF4}">
      <dgm:prSet/>
      <dgm:spPr/>
      <dgm:t>
        <a:bodyPr/>
        <a:lstStyle/>
        <a:p>
          <a:r>
            <a:rPr lang="en-US" dirty="0"/>
            <a:t>Module 4</a:t>
          </a:r>
        </a:p>
      </dgm:t>
    </dgm:pt>
    <dgm:pt modelId="{2EB37C57-E0A1-4FAE-B508-4880184BEA17}" type="parTrans" cxnId="{269588A6-23F5-449C-A001-E79AB2B5C23D}">
      <dgm:prSet/>
      <dgm:spPr/>
      <dgm:t>
        <a:bodyPr/>
        <a:lstStyle/>
        <a:p>
          <a:endParaRPr lang="en-US"/>
        </a:p>
      </dgm:t>
    </dgm:pt>
    <dgm:pt modelId="{DC8EF80B-2D40-4713-8290-1266424F2A82}" type="sibTrans" cxnId="{269588A6-23F5-449C-A001-E79AB2B5C23D}">
      <dgm:prSet/>
      <dgm:spPr/>
      <dgm:t>
        <a:bodyPr/>
        <a:lstStyle/>
        <a:p>
          <a:endParaRPr lang="en-US"/>
        </a:p>
      </dgm:t>
    </dgm:pt>
    <dgm:pt modelId="{8072FA85-1F1D-4E2E-9ED3-9E9729269312}">
      <dgm:prSet/>
      <dgm:spPr/>
      <dgm:t>
        <a:bodyPr/>
        <a:lstStyle/>
        <a:p>
          <a:r>
            <a:rPr lang="en-US" dirty="0"/>
            <a:t>Module 5</a:t>
          </a:r>
        </a:p>
      </dgm:t>
    </dgm:pt>
    <dgm:pt modelId="{E02D0F2D-B6D5-4A84-A096-E2E9D2A0A408}" type="parTrans" cxnId="{FB0B6A07-1F7B-45F2-A9F1-3E806C6CBF19}">
      <dgm:prSet/>
      <dgm:spPr/>
      <dgm:t>
        <a:bodyPr/>
        <a:lstStyle/>
        <a:p>
          <a:endParaRPr lang="en-US"/>
        </a:p>
      </dgm:t>
    </dgm:pt>
    <dgm:pt modelId="{93DB633C-C6BF-440C-B5B6-859547B1A5F4}" type="sibTrans" cxnId="{FB0B6A07-1F7B-45F2-A9F1-3E806C6CBF19}">
      <dgm:prSet/>
      <dgm:spPr/>
      <dgm:t>
        <a:bodyPr/>
        <a:lstStyle/>
        <a:p>
          <a:endParaRPr lang="en-US"/>
        </a:p>
      </dgm:t>
    </dgm:pt>
    <dgm:pt modelId="{98FA1FEA-193C-455F-BC82-D031D6A78B83}">
      <dgm:prSet/>
      <dgm:spPr/>
      <dgm:t>
        <a:bodyPr/>
        <a:lstStyle/>
        <a:p>
          <a:r>
            <a:rPr lang="en-US" dirty="0"/>
            <a:t>Module 7</a:t>
          </a:r>
        </a:p>
      </dgm:t>
    </dgm:pt>
    <dgm:pt modelId="{4D02B69D-4BFB-406D-BABC-58A651D2BD31}" type="parTrans" cxnId="{7E5E93F6-652A-418E-9BE5-80E4DCF73807}">
      <dgm:prSet/>
      <dgm:spPr/>
      <dgm:t>
        <a:bodyPr/>
        <a:lstStyle/>
        <a:p>
          <a:endParaRPr lang="en-US"/>
        </a:p>
      </dgm:t>
    </dgm:pt>
    <dgm:pt modelId="{64AD9273-27D6-42CA-9606-2E8D96638389}" type="sibTrans" cxnId="{7E5E93F6-652A-418E-9BE5-80E4DCF73807}">
      <dgm:prSet/>
      <dgm:spPr/>
      <dgm:t>
        <a:bodyPr/>
        <a:lstStyle/>
        <a:p>
          <a:endParaRPr lang="en-US"/>
        </a:p>
      </dgm:t>
    </dgm:pt>
    <dgm:pt modelId="{EF398454-E407-442E-8779-2A1D6C0CDD9C}">
      <dgm:prSet phldrT="[Text]"/>
      <dgm:spPr/>
      <dgm:t>
        <a:bodyPr/>
        <a:lstStyle/>
        <a:p>
          <a:r>
            <a:rPr lang="en-US" dirty="0"/>
            <a:t>Setting up your developer environment</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7DC5F7BD-3CC0-4E13-9D86-95B3993232D1}">
      <dgm:prSet/>
      <dgm:spPr/>
      <dgm:t>
        <a:bodyPr/>
        <a:lstStyle/>
        <a:p>
          <a:r>
            <a:rPr lang="en-US" dirty="0"/>
            <a:t>Building modern cloud apps</a:t>
          </a:r>
        </a:p>
      </dgm:t>
    </dgm:pt>
    <dgm:pt modelId="{721C77BA-4CE4-4B7D-AD5B-D60CF25D46D4}" type="parTrans" cxnId="{3CD2EC5B-23F7-4B28-B998-0D7DDC22CD87}">
      <dgm:prSet/>
      <dgm:spPr/>
      <dgm:t>
        <a:bodyPr/>
        <a:lstStyle/>
        <a:p>
          <a:endParaRPr lang="en-US"/>
        </a:p>
      </dgm:t>
    </dgm:pt>
    <dgm:pt modelId="{8CC2376B-AD45-44A2-8559-20AB408DD5BE}" type="sibTrans" cxnId="{3CD2EC5B-23F7-4B28-B998-0D7DDC22CD87}">
      <dgm:prSet/>
      <dgm:spPr/>
      <dgm:t>
        <a:bodyPr/>
        <a:lstStyle/>
        <a:p>
          <a:endParaRPr lang="en-US"/>
        </a:p>
      </dgm:t>
    </dgm:pt>
    <dgm:pt modelId="{E6154748-05AB-4B57-A334-AC886BBDAA91}">
      <dgm:prSet/>
      <dgm:spPr/>
      <dgm:t>
        <a:bodyPr/>
        <a:lstStyle/>
        <a:p>
          <a:r>
            <a:rPr lang="en-US" dirty="0"/>
            <a:t>Identity with Azure AD and Office 365 APIs</a:t>
          </a:r>
        </a:p>
      </dgm:t>
    </dgm:pt>
    <dgm:pt modelId="{C37A14E3-FBD2-4DCF-B2AE-D85276CBFF5D}" type="parTrans" cxnId="{C13073C1-018D-4689-92D0-C57E2DBFF222}">
      <dgm:prSet/>
      <dgm:spPr/>
      <dgm:t>
        <a:bodyPr/>
        <a:lstStyle/>
        <a:p>
          <a:endParaRPr lang="en-US"/>
        </a:p>
      </dgm:t>
    </dgm:pt>
    <dgm:pt modelId="{8D94650C-E9F5-4078-8262-33A0CA09A61A}" type="sibTrans" cxnId="{C13073C1-018D-4689-92D0-C57E2DBFF222}">
      <dgm:prSet/>
      <dgm:spPr/>
      <dgm:t>
        <a:bodyPr/>
        <a:lstStyle/>
        <a:p>
          <a:endParaRPr lang="en-US"/>
        </a:p>
      </dgm:t>
    </dgm:pt>
    <dgm:pt modelId="{FC3D354A-EBE1-4774-AB56-0B9FF30BED09}">
      <dgm:prSet/>
      <dgm:spPr/>
      <dgm:t>
        <a:bodyPr/>
        <a:lstStyle/>
        <a:p>
          <a:r>
            <a:rPr lang="en-US" dirty="0"/>
            <a:t>DevOps with Azure and Visual Studio Team Services</a:t>
          </a:r>
        </a:p>
      </dgm:t>
    </dgm:pt>
    <dgm:pt modelId="{AF9A9549-6500-45DB-9602-F453FD4EE8D7}" type="parTrans" cxnId="{078EA4E9-17D1-4FD2-820E-A56076B08368}">
      <dgm:prSet/>
      <dgm:spPr/>
      <dgm:t>
        <a:bodyPr/>
        <a:lstStyle/>
        <a:p>
          <a:endParaRPr lang="en-US"/>
        </a:p>
      </dgm:t>
    </dgm:pt>
    <dgm:pt modelId="{27A36833-2C4D-44B8-8DF5-43A6FADE4336}" type="sibTrans" cxnId="{078EA4E9-17D1-4FD2-820E-A56076B08368}">
      <dgm:prSet/>
      <dgm:spPr/>
      <dgm:t>
        <a:bodyPr/>
        <a:lstStyle/>
        <a:p>
          <a:endParaRPr lang="en-US"/>
        </a:p>
      </dgm:t>
    </dgm:pt>
    <dgm:pt modelId="{16268D6F-1FBF-4F5B-93DA-7B7C16DB4419}">
      <dgm:prSet/>
      <dgm:spPr/>
      <dgm:t>
        <a:bodyPr/>
        <a:lstStyle/>
        <a:p>
          <a:r>
            <a:rPr lang="en-US" dirty="0"/>
            <a:t>Module 6</a:t>
          </a:r>
        </a:p>
      </dgm:t>
    </dgm:pt>
    <dgm:pt modelId="{D62585A0-4FAE-40C0-89E0-82356A8DBF27}" type="parTrans" cxnId="{D6D75707-1FF8-4884-910B-2E14BEC0842B}">
      <dgm:prSet/>
      <dgm:spPr/>
      <dgm:t>
        <a:bodyPr/>
        <a:lstStyle/>
        <a:p>
          <a:endParaRPr lang="en-US"/>
        </a:p>
      </dgm:t>
    </dgm:pt>
    <dgm:pt modelId="{C1E3ECAD-14AE-457E-AA60-908D3B165065}" type="sibTrans" cxnId="{D6D75707-1FF8-4884-910B-2E14BEC0842B}">
      <dgm:prSet/>
      <dgm:spPr/>
      <dgm:t>
        <a:bodyPr/>
        <a:lstStyle/>
        <a:p>
          <a:endParaRPr lang="en-US"/>
        </a:p>
      </dgm:t>
    </dgm:pt>
    <dgm:pt modelId="{4A55797A-8C92-4CA2-BDBD-DD59A49408A8}">
      <dgm:prSet/>
      <dgm:spPr/>
      <dgm:t>
        <a:bodyPr/>
        <a:lstStyle/>
        <a:p>
          <a:r>
            <a:rPr lang="en-US" dirty="0"/>
            <a:t>Cloud Building Blocks</a:t>
          </a:r>
        </a:p>
      </dgm:t>
    </dgm:pt>
    <dgm:pt modelId="{BC0DF799-ECB0-4098-AB06-091A343D06C0}" type="parTrans" cxnId="{9298B135-70CE-4A8E-A77A-F97A6858BE88}">
      <dgm:prSet/>
      <dgm:spPr/>
      <dgm:t>
        <a:bodyPr/>
        <a:lstStyle/>
        <a:p>
          <a:endParaRPr lang="en-US"/>
        </a:p>
      </dgm:t>
    </dgm:pt>
    <dgm:pt modelId="{B0326E5D-FD08-4DD1-BD3C-DAFEFEB4C6B2}" type="sibTrans" cxnId="{9298B135-70CE-4A8E-A77A-F97A6858BE88}">
      <dgm:prSet/>
      <dgm:spPr/>
      <dgm:t>
        <a:bodyPr/>
        <a:lstStyle/>
        <a:p>
          <a:endParaRPr lang="en-US"/>
        </a:p>
      </dgm:t>
    </dgm:pt>
    <dgm:pt modelId="{BC7CBCE7-B64C-4C75-A741-6CC83D221E3A}">
      <dgm:prSet/>
      <dgm:spPr/>
      <dgm:t>
        <a:bodyPr/>
        <a:lstStyle/>
        <a:p>
          <a:r>
            <a:rPr lang="en-US" dirty="0"/>
            <a:t>ARM and Infrastructure as Code</a:t>
          </a:r>
        </a:p>
      </dgm:t>
    </dgm:pt>
    <dgm:pt modelId="{B393B75B-0B04-47A2-89E5-81A0F79B7FED}" type="parTrans" cxnId="{4B48B8E9-660F-4AE1-8563-6A3835C678EB}">
      <dgm:prSet/>
      <dgm:spPr/>
      <dgm:t>
        <a:bodyPr/>
        <a:lstStyle/>
        <a:p>
          <a:endParaRPr lang="en-US"/>
        </a:p>
      </dgm:t>
    </dgm:pt>
    <dgm:pt modelId="{98B28538-9EF3-48B2-8531-313965FAB8DF}" type="sibTrans" cxnId="{4B48B8E9-660F-4AE1-8563-6A3835C678EB}">
      <dgm:prSet/>
      <dgm:spPr/>
      <dgm:t>
        <a:bodyPr/>
        <a:lstStyle/>
        <a:p>
          <a:endParaRPr lang="en-US"/>
        </a:p>
      </dgm:t>
    </dgm:pt>
    <dgm:pt modelId="{20B14FB0-0BE2-458F-B02B-7ACC0F8C5CBE}">
      <dgm:prSet/>
      <dgm:spPr/>
      <dgm:t>
        <a:bodyPr/>
        <a:lstStyle/>
        <a:p>
          <a:r>
            <a:rPr lang="en-US" dirty="0"/>
            <a:t>Monitoring applications with App Insights</a:t>
          </a:r>
        </a:p>
      </dgm:t>
    </dgm:pt>
    <dgm:pt modelId="{4F6D4800-441E-4ACC-94F9-A8CD1858F6C4}" type="parTrans" cxnId="{C558FE5D-9D40-4A97-A1E8-FAD7DD171601}">
      <dgm:prSet/>
      <dgm:spPr/>
      <dgm:t>
        <a:bodyPr/>
        <a:lstStyle/>
        <a:p>
          <a:endParaRPr lang="en-US"/>
        </a:p>
      </dgm:t>
    </dgm:pt>
    <dgm:pt modelId="{64165D6A-D628-4816-AA32-4448BFEB0787}" type="sibTrans" cxnId="{C558FE5D-9D40-4A97-A1E8-FAD7DD171601}">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7">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7">
        <dgm:presLayoutVars>
          <dgm:bulletEnabled val="1"/>
        </dgm:presLayoutVars>
      </dgm:prSet>
      <dgm:spPr/>
    </dgm:pt>
    <dgm:pt modelId="{AECF78DC-FB51-458F-89A0-70CD518BE9AB}" type="pres">
      <dgm:prSet presAssocID="{E1BECD42-1710-4068-A3A8-0907A4291122}" presName="sp" presStyleCnt="0"/>
      <dgm:spPr/>
    </dgm:pt>
    <dgm:pt modelId="{D9BC9853-CAA1-4148-A673-3B0A44857445}" type="pres">
      <dgm:prSet presAssocID="{FAF27AE8-06DD-4446-8C08-04D22F1E8DE2}" presName="linNode" presStyleCnt="0"/>
      <dgm:spPr/>
    </dgm:pt>
    <dgm:pt modelId="{F8539A12-2D82-4C88-98C3-1B1E242F4079}" type="pres">
      <dgm:prSet presAssocID="{FAF27AE8-06DD-4446-8C08-04D22F1E8DE2}" presName="parentText" presStyleLbl="node1" presStyleIdx="1" presStyleCnt="7">
        <dgm:presLayoutVars>
          <dgm:chMax val="1"/>
          <dgm:bulletEnabled val="1"/>
        </dgm:presLayoutVars>
      </dgm:prSet>
      <dgm:spPr/>
    </dgm:pt>
    <dgm:pt modelId="{E6420154-04FB-467D-88B8-1F7D05114D7E}" type="pres">
      <dgm:prSet presAssocID="{FAF27AE8-06DD-4446-8C08-04D22F1E8DE2}" presName="descendantText" presStyleLbl="alignAccFollowNode1" presStyleIdx="1" presStyleCnt="7">
        <dgm:presLayoutVars>
          <dgm:bulletEnabled val="1"/>
        </dgm:presLayoutVars>
      </dgm:prSet>
      <dgm:spPr/>
    </dgm:pt>
    <dgm:pt modelId="{20D60ED1-AE92-40F7-AC2F-7B477EA5526C}" type="pres">
      <dgm:prSet presAssocID="{A79BDEF5-AB57-435B-833F-5DAB541E05D9}" presName="sp" presStyleCnt="0"/>
      <dgm:spPr/>
    </dgm:pt>
    <dgm:pt modelId="{3AE3D3FD-823E-4B6F-B092-5517828C0D06}" type="pres">
      <dgm:prSet presAssocID="{7B3DB122-1D8E-4822-ADCD-16B4D4E14E42}" presName="linNode" presStyleCnt="0"/>
      <dgm:spPr/>
    </dgm:pt>
    <dgm:pt modelId="{1D40B9DC-3DB8-4751-BFF0-8DBEF83FF13C}" type="pres">
      <dgm:prSet presAssocID="{7B3DB122-1D8E-4822-ADCD-16B4D4E14E42}" presName="parentText" presStyleLbl="node1" presStyleIdx="2" presStyleCnt="7">
        <dgm:presLayoutVars>
          <dgm:chMax val="1"/>
          <dgm:bulletEnabled val="1"/>
        </dgm:presLayoutVars>
      </dgm:prSet>
      <dgm:spPr/>
    </dgm:pt>
    <dgm:pt modelId="{61247A71-DC9E-4A76-B169-395D763BB202}" type="pres">
      <dgm:prSet presAssocID="{7B3DB122-1D8E-4822-ADCD-16B4D4E14E42}" presName="descendantText" presStyleLbl="alignAccFollowNode1" presStyleIdx="2" presStyleCnt="7">
        <dgm:presLayoutVars>
          <dgm:bulletEnabled val="1"/>
        </dgm:presLayoutVars>
      </dgm:prSet>
      <dgm:spPr/>
    </dgm:pt>
    <dgm:pt modelId="{78C94F29-AAD7-4E61-AC0C-664F1DFF66F7}" type="pres">
      <dgm:prSet presAssocID="{2851B0A7-5F5A-45AF-9490-3367702A5D85}" presName="sp" presStyleCnt="0"/>
      <dgm:spPr/>
    </dgm:pt>
    <dgm:pt modelId="{9FB58336-4F8E-4B9A-A44D-131F820B99E1}" type="pres">
      <dgm:prSet presAssocID="{1CF5DF33-87B5-4E4E-AA3D-3AAB51BBEAF4}" presName="linNode" presStyleCnt="0"/>
      <dgm:spPr/>
    </dgm:pt>
    <dgm:pt modelId="{03632F8B-4E93-4840-9E4E-68F53BBC5873}" type="pres">
      <dgm:prSet presAssocID="{1CF5DF33-87B5-4E4E-AA3D-3AAB51BBEAF4}" presName="parentText" presStyleLbl="node1" presStyleIdx="3" presStyleCnt="7">
        <dgm:presLayoutVars>
          <dgm:chMax val="1"/>
          <dgm:bulletEnabled val="1"/>
        </dgm:presLayoutVars>
      </dgm:prSet>
      <dgm:spPr/>
    </dgm:pt>
    <dgm:pt modelId="{735907E8-CD71-421F-8950-285DC6511AD6}" type="pres">
      <dgm:prSet presAssocID="{1CF5DF33-87B5-4E4E-AA3D-3AAB51BBEAF4}" presName="descendantText" presStyleLbl="alignAccFollowNode1" presStyleIdx="3" presStyleCnt="7">
        <dgm:presLayoutVars>
          <dgm:bulletEnabled val="1"/>
        </dgm:presLayoutVars>
      </dgm:prSet>
      <dgm:spPr/>
    </dgm:pt>
    <dgm:pt modelId="{C8A65DFF-BF2A-4EFF-B569-CCD2D7529CE9}" type="pres">
      <dgm:prSet presAssocID="{DC8EF80B-2D40-4713-8290-1266424F2A82}" presName="sp" presStyleCnt="0"/>
      <dgm:spPr/>
    </dgm:pt>
    <dgm:pt modelId="{F1EB1088-51AB-4DC7-91D6-4C6D26B61E33}" type="pres">
      <dgm:prSet presAssocID="{8072FA85-1F1D-4E2E-9ED3-9E9729269312}" presName="linNode" presStyleCnt="0"/>
      <dgm:spPr/>
    </dgm:pt>
    <dgm:pt modelId="{7F905116-DF52-47DE-BE38-A75756ACB8D6}" type="pres">
      <dgm:prSet presAssocID="{8072FA85-1F1D-4E2E-9ED3-9E9729269312}" presName="parentText" presStyleLbl="node1" presStyleIdx="4" presStyleCnt="7">
        <dgm:presLayoutVars>
          <dgm:chMax val="1"/>
          <dgm:bulletEnabled val="1"/>
        </dgm:presLayoutVars>
      </dgm:prSet>
      <dgm:spPr/>
    </dgm:pt>
    <dgm:pt modelId="{37E22389-D950-4A26-A268-5C9A5A3CD82C}" type="pres">
      <dgm:prSet presAssocID="{8072FA85-1F1D-4E2E-9ED3-9E9729269312}" presName="descendantText" presStyleLbl="alignAccFollowNode1" presStyleIdx="4" presStyleCnt="7">
        <dgm:presLayoutVars>
          <dgm:bulletEnabled val="1"/>
        </dgm:presLayoutVars>
      </dgm:prSet>
      <dgm:spPr/>
    </dgm:pt>
    <dgm:pt modelId="{2B1D75C4-CB07-4847-87C0-9CBA68424C25}" type="pres">
      <dgm:prSet presAssocID="{93DB633C-C6BF-440C-B5B6-859547B1A5F4}" presName="sp" presStyleCnt="0"/>
      <dgm:spPr/>
    </dgm:pt>
    <dgm:pt modelId="{59C4BE3D-3873-4CC5-8D5D-68E8BE86735D}" type="pres">
      <dgm:prSet presAssocID="{16268D6F-1FBF-4F5B-93DA-7B7C16DB4419}" presName="linNode" presStyleCnt="0"/>
      <dgm:spPr/>
    </dgm:pt>
    <dgm:pt modelId="{70B00C7B-4587-4FBB-B8DD-6908E2084D89}" type="pres">
      <dgm:prSet presAssocID="{16268D6F-1FBF-4F5B-93DA-7B7C16DB4419}" presName="parentText" presStyleLbl="node1" presStyleIdx="5" presStyleCnt="7">
        <dgm:presLayoutVars>
          <dgm:chMax val="1"/>
          <dgm:bulletEnabled val="1"/>
        </dgm:presLayoutVars>
      </dgm:prSet>
      <dgm:spPr/>
    </dgm:pt>
    <dgm:pt modelId="{E23F637E-9A4A-4AA5-98AE-66E97735DB4F}" type="pres">
      <dgm:prSet presAssocID="{16268D6F-1FBF-4F5B-93DA-7B7C16DB4419}" presName="descendantText" presStyleLbl="alignAccFollowNode1" presStyleIdx="5" presStyleCnt="7">
        <dgm:presLayoutVars>
          <dgm:bulletEnabled val="1"/>
        </dgm:presLayoutVars>
      </dgm:prSet>
      <dgm:spPr/>
    </dgm:pt>
    <dgm:pt modelId="{2F714637-0EA7-494B-A2A2-D563E67FDDF7}" type="pres">
      <dgm:prSet presAssocID="{C1E3ECAD-14AE-457E-AA60-908D3B165065}" presName="sp" presStyleCnt="0"/>
      <dgm:spPr/>
    </dgm:pt>
    <dgm:pt modelId="{1991AD84-BDBE-42D1-8C2A-D4CCF78EEA24}" type="pres">
      <dgm:prSet presAssocID="{98FA1FEA-193C-455F-BC82-D031D6A78B83}" presName="linNode" presStyleCnt="0"/>
      <dgm:spPr/>
    </dgm:pt>
    <dgm:pt modelId="{291529A3-D216-4DC4-835B-3321FFD0318C}" type="pres">
      <dgm:prSet presAssocID="{98FA1FEA-193C-455F-BC82-D031D6A78B83}" presName="parentText" presStyleLbl="node1" presStyleIdx="6" presStyleCnt="7">
        <dgm:presLayoutVars>
          <dgm:chMax val="1"/>
          <dgm:bulletEnabled val="1"/>
        </dgm:presLayoutVars>
      </dgm:prSet>
      <dgm:spPr/>
    </dgm:pt>
    <dgm:pt modelId="{68B4BBEF-B3B9-44EE-93CE-818230DA2604}" type="pres">
      <dgm:prSet presAssocID="{98FA1FEA-193C-455F-BC82-D031D6A78B83}" presName="descendantText" presStyleLbl="alignAccFollowNode1" presStyleIdx="6" presStyleCnt="7">
        <dgm:presLayoutVars>
          <dgm:bulletEnabled val="1"/>
        </dgm:presLayoutVars>
      </dgm:prSet>
      <dgm:spPr/>
    </dgm:pt>
  </dgm:ptLst>
  <dgm:cxnLst>
    <dgm:cxn modelId="{2E426905-E13B-4321-8394-204F0DD94D64}" type="presOf" srcId="{1CF5DF33-87B5-4E4E-AA3D-3AAB51BBEAF4}" destId="{03632F8B-4E93-4840-9E4E-68F53BBC5873}" srcOrd="0" destOrd="0" presId="urn:microsoft.com/office/officeart/2005/8/layout/vList5"/>
    <dgm:cxn modelId="{FB0B6A07-1F7B-45F2-A9F1-3E806C6CBF19}" srcId="{CCB75381-B66D-4B20-8298-A5FD070AB22C}" destId="{8072FA85-1F1D-4E2E-9ED3-9E9729269312}" srcOrd="4" destOrd="0" parTransId="{E02D0F2D-B6D5-4A84-A096-E2E9D2A0A408}" sibTransId="{93DB633C-C6BF-440C-B5B6-859547B1A5F4}"/>
    <dgm:cxn modelId="{D6D75707-1FF8-4884-910B-2E14BEC0842B}" srcId="{CCB75381-B66D-4B20-8298-A5FD070AB22C}" destId="{16268D6F-1FBF-4F5B-93DA-7B7C16DB4419}" srcOrd="5" destOrd="0" parTransId="{D62585A0-4FAE-40C0-89E0-82356A8DBF27}" sibTransId="{C1E3ECAD-14AE-457E-AA60-908D3B165065}"/>
    <dgm:cxn modelId="{7ED99E10-2C83-45F5-8D7B-3F580B16288E}" srcId="{CCB75381-B66D-4B20-8298-A5FD070AB22C}" destId="{7B3DB122-1D8E-4822-ADCD-16B4D4E14E42}" srcOrd="2" destOrd="0" parTransId="{75EC45A3-1D1D-48C9-BF47-CB60F9C6623F}" sibTransId="{2851B0A7-5F5A-45AF-9490-3367702A5D85}"/>
    <dgm:cxn modelId="{6E306B21-63BD-4910-9FE8-8C6EF00B3C76}" type="presOf" srcId="{BC7CBCE7-B64C-4C75-A741-6CC83D221E3A}" destId="{37E22389-D950-4A26-A268-5C9A5A3CD82C}" srcOrd="0" destOrd="0" presId="urn:microsoft.com/office/officeart/2005/8/layout/vList5"/>
    <dgm:cxn modelId="{5F94E221-444D-4C0F-A880-7BB280139F5F}" srcId="{CCB75381-B66D-4B20-8298-A5FD070AB22C}" destId="{9F0B2B7E-A445-41E4-8304-BACDE1F08B70}" srcOrd="0" destOrd="0" parTransId="{149B9860-E902-4D08-823D-A454C45A0165}" sibTransId="{E1BECD42-1710-4068-A3A8-0907A4291122}"/>
    <dgm:cxn modelId="{9298B135-70CE-4A8E-A77A-F97A6858BE88}" srcId="{98FA1FEA-193C-455F-BC82-D031D6A78B83}" destId="{4A55797A-8C92-4CA2-BDBD-DD59A49408A8}" srcOrd="0" destOrd="0" parTransId="{BC0DF799-ECB0-4098-AB06-091A343D06C0}" sibTransId="{B0326E5D-FD08-4DD1-BD3C-DAFEFEB4C6B2}"/>
    <dgm:cxn modelId="{3CD2EC5B-23F7-4B28-B998-0D7DDC22CD87}" srcId="{FAF27AE8-06DD-4446-8C08-04D22F1E8DE2}" destId="{7DC5F7BD-3CC0-4E13-9D86-95B3993232D1}" srcOrd="0" destOrd="0" parTransId="{721C77BA-4CE4-4B7D-AD5B-D60CF25D46D4}" sibTransId="{8CC2376B-AD45-44A2-8559-20AB408DD5BE}"/>
    <dgm:cxn modelId="{C558FE5D-9D40-4A97-A1E8-FAD7DD171601}" srcId="{16268D6F-1FBF-4F5B-93DA-7B7C16DB4419}" destId="{20B14FB0-0BE2-458F-B02B-7ACC0F8C5CBE}" srcOrd="0" destOrd="0" parTransId="{4F6D4800-441E-4ACC-94F9-A8CD1858F6C4}" sibTransId="{64165D6A-D628-4816-AA32-4448BFEB0787}"/>
    <dgm:cxn modelId="{AF1BEC68-E442-48D3-B0DB-D4B75270062D}" type="presOf" srcId="{4A55797A-8C92-4CA2-BDBD-DD59A49408A8}" destId="{68B4BBEF-B3B9-44EE-93CE-818230DA2604}" srcOrd="0" destOrd="0" presId="urn:microsoft.com/office/officeart/2005/8/layout/vList5"/>
    <dgm:cxn modelId="{CBA34A51-026B-433B-821D-BA42B48B2DE8}" type="presOf" srcId="{9F0B2B7E-A445-41E4-8304-BACDE1F08B70}" destId="{A5438C1E-89FB-411C-9EAB-7842FD136D3A}" srcOrd="0" destOrd="0" presId="urn:microsoft.com/office/officeart/2005/8/layout/vList5"/>
    <dgm:cxn modelId="{67C16753-411E-4574-9F46-F8E6B48B8F95}" type="presOf" srcId="{CCB75381-B66D-4B20-8298-A5FD070AB22C}" destId="{E03513B6-B757-4D79-B241-089506EEB20F}" srcOrd="0" destOrd="0" presId="urn:microsoft.com/office/officeart/2005/8/layout/vList5"/>
    <dgm:cxn modelId="{DBF2A754-1B60-4773-9734-8BFF7C19C792}" type="presOf" srcId="{98FA1FEA-193C-455F-BC82-D031D6A78B83}" destId="{291529A3-D216-4DC4-835B-3321FFD0318C}" srcOrd="0" destOrd="0" presId="urn:microsoft.com/office/officeart/2005/8/layout/vList5"/>
    <dgm:cxn modelId="{326DC576-8391-4952-A8CA-B51E65A4C424}" type="presOf" srcId="{8072FA85-1F1D-4E2E-9ED3-9E9729269312}" destId="{7F905116-DF52-47DE-BE38-A75756ACB8D6}" srcOrd="0" destOrd="0" presId="urn:microsoft.com/office/officeart/2005/8/layout/vList5"/>
    <dgm:cxn modelId="{B8B99259-F423-440F-9C75-B14E49218F62}" type="presOf" srcId="{FAF27AE8-06DD-4446-8C08-04D22F1E8DE2}" destId="{F8539A12-2D82-4C88-98C3-1B1E242F4079}" srcOrd="0" destOrd="0" presId="urn:microsoft.com/office/officeart/2005/8/layout/vList5"/>
    <dgm:cxn modelId="{580B4A90-6CCD-433B-90A3-1A83A324AD0A}" type="presOf" srcId="{7B3DB122-1D8E-4822-ADCD-16B4D4E14E42}" destId="{1D40B9DC-3DB8-4751-BFF0-8DBEF83FF13C}" srcOrd="0" destOrd="0" presId="urn:microsoft.com/office/officeart/2005/8/layout/vList5"/>
    <dgm:cxn modelId="{269588A6-23F5-449C-A001-E79AB2B5C23D}" srcId="{CCB75381-B66D-4B20-8298-A5FD070AB22C}" destId="{1CF5DF33-87B5-4E4E-AA3D-3AAB51BBEAF4}" srcOrd="3" destOrd="0" parTransId="{2EB37C57-E0A1-4FAE-B508-4880184BEA17}" sibTransId="{DC8EF80B-2D40-4713-8290-1266424F2A82}"/>
    <dgm:cxn modelId="{C4C97EAB-D53F-4024-95EF-7A4A2A8E07B3}" type="presOf" srcId="{FC3D354A-EBE1-4774-AB56-0B9FF30BED09}" destId="{735907E8-CD71-421F-8950-285DC6511AD6}" srcOrd="0" destOrd="0" presId="urn:microsoft.com/office/officeart/2005/8/layout/vList5"/>
    <dgm:cxn modelId="{33B3C1BD-D5DD-4743-AEB5-BF102D7417A5}" srcId="{CCB75381-B66D-4B20-8298-A5FD070AB22C}" destId="{FAF27AE8-06DD-4446-8C08-04D22F1E8DE2}" srcOrd="1" destOrd="0" parTransId="{C3E9D8E5-FF43-4EE3-9F20-3FBF7E9CFC80}" sibTransId="{A79BDEF5-AB57-435B-833F-5DAB541E05D9}"/>
    <dgm:cxn modelId="{C13073C1-018D-4689-92D0-C57E2DBFF222}" srcId="{7B3DB122-1D8E-4822-ADCD-16B4D4E14E42}" destId="{E6154748-05AB-4B57-A334-AC886BBDAA91}" srcOrd="0" destOrd="0" parTransId="{C37A14E3-FBD2-4DCF-B2AE-D85276CBFF5D}" sibTransId="{8D94650C-E9F5-4078-8262-33A0CA09A61A}"/>
    <dgm:cxn modelId="{7CA495CF-7549-455B-9CA1-EB4979A7DAF1}" type="presOf" srcId="{20B14FB0-0BE2-458F-B02B-7ACC0F8C5CBE}" destId="{E23F637E-9A4A-4AA5-98AE-66E97735DB4F}" srcOrd="0" destOrd="0" presId="urn:microsoft.com/office/officeart/2005/8/layout/vList5"/>
    <dgm:cxn modelId="{0F2BAFD8-DB72-4ED5-BCC2-C92F30F9D457}" srcId="{9F0B2B7E-A445-41E4-8304-BACDE1F08B70}" destId="{EF398454-E407-442E-8779-2A1D6C0CDD9C}" srcOrd="0" destOrd="0" parTransId="{E7D9BB19-EA0D-40AD-BFA3-A74CDD009642}" sibTransId="{CE3E07A8-27A8-4CE3-9A44-B5D3B72B60F5}"/>
    <dgm:cxn modelId="{5B9CADDB-EC8B-4081-8604-3D0BA2969018}" type="presOf" srcId="{E6154748-05AB-4B57-A334-AC886BBDAA91}" destId="{61247A71-DC9E-4A76-B169-395D763BB202}" srcOrd="0" destOrd="0" presId="urn:microsoft.com/office/officeart/2005/8/layout/vList5"/>
    <dgm:cxn modelId="{078EA4E9-17D1-4FD2-820E-A56076B08368}" srcId="{1CF5DF33-87B5-4E4E-AA3D-3AAB51BBEAF4}" destId="{FC3D354A-EBE1-4774-AB56-0B9FF30BED09}" srcOrd="0" destOrd="0" parTransId="{AF9A9549-6500-45DB-9602-F453FD4EE8D7}" sibTransId="{27A36833-2C4D-44B8-8DF5-43A6FADE4336}"/>
    <dgm:cxn modelId="{4B48B8E9-660F-4AE1-8563-6A3835C678EB}" srcId="{8072FA85-1F1D-4E2E-9ED3-9E9729269312}" destId="{BC7CBCE7-B64C-4C75-A741-6CC83D221E3A}" srcOrd="0" destOrd="0" parTransId="{B393B75B-0B04-47A2-89E5-81A0F79B7FED}" sibTransId="{98B28538-9EF3-48B2-8531-313965FAB8DF}"/>
    <dgm:cxn modelId="{96A048EA-712A-4B8B-BFE5-FFAEB03FC498}" type="presOf" srcId="{7DC5F7BD-3CC0-4E13-9D86-95B3993232D1}" destId="{E6420154-04FB-467D-88B8-1F7D05114D7E}" srcOrd="0" destOrd="0" presId="urn:microsoft.com/office/officeart/2005/8/layout/vList5"/>
    <dgm:cxn modelId="{227596ED-EE12-4822-B666-8436B5C1D720}" type="presOf" srcId="{16268D6F-1FBF-4F5B-93DA-7B7C16DB4419}" destId="{70B00C7B-4587-4FBB-B8DD-6908E2084D89}" srcOrd="0" destOrd="0" presId="urn:microsoft.com/office/officeart/2005/8/layout/vList5"/>
    <dgm:cxn modelId="{7E5E93F6-652A-418E-9BE5-80E4DCF73807}" srcId="{CCB75381-B66D-4B20-8298-A5FD070AB22C}" destId="{98FA1FEA-193C-455F-BC82-D031D6A78B83}" srcOrd="6" destOrd="0" parTransId="{4D02B69D-4BFB-406D-BABC-58A651D2BD31}" sibTransId="{64AD9273-27D6-42CA-9606-2E8D96638389}"/>
    <dgm:cxn modelId="{340B6AFA-CF80-4CA2-B1B5-84F55BC7366D}" type="presOf" srcId="{EF398454-E407-442E-8779-2A1D6C0CDD9C}" destId="{0CF624A4-1729-464B-A0E7-F90B1343283F}"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D0184A21-1B29-40F6-8745-AEC05EF807F1}" type="presParOf" srcId="{E03513B6-B757-4D79-B241-089506EEB20F}" destId="{AECF78DC-FB51-458F-89A0-70CD518BE9AB}" srcOrd="1" destOrd="0" presId="urn:microsoft.com/office/officeart/2005/8/layout/vList5"/>
    <dgm:cxn modelId="{D95C8944-B338-4B94-B998-4B7CB5B61F4B}" type="presParOf" srcId="{E03513B6-B757-4D79-B241-089506EEB20F}" destId="{D9BC9853-CAA1-4148-A673-3B0A44857445}" srcOrd="2" destOrd="0" presId="urn:microsoft.com/office/officeart/2005/8/layout/vList5"/>
    <dgm:cxn modelId="{F8C5C6F1-7923-4858-8145-052F22872C55}" type="presParOf" srcId="{D9BC9853-CAA1-4148-A673-3B0A44857445}" destId="{F8539A12-2D82-4C88-98C3-1B1E242F4079}" srcOrd="0" destOrd="0" presId="urn:microsoft.com/office/officeart/2005/8/layout/vList5"/>
    <dgm:cxn modelId="{FDDD0359-2525-4960-95B4-0B1343597344}" type="presParOf" srcId="{D9BC9853-CAA1-4148-A673-3B0A44857445}" destId="{E6420154-04FB-467D-88B8-1F7D05114D7E}" srcOrd="1" destOrd="0" presId="urn:microsoft.com/office/officeart/2005/8/layout/vList5"/>
    <dgm:cxn modelId="{08FB22C7-D5BE-4D84-8A7D-6F2083930958}" type="presParOf" srcId="{E03513B6-B757-4D79-B241-089506EEB20F}" destId="{20D60ED1-AE92-40F7-AC2F-7B477EA5526C}" srcOrd="3" destOrd="0" presId="urn:microsoft.com/office/officeart/2005/8/layout/vList5"/>
    <dgm:cxn modelId="{9A374BDC-6E62-403D-A312-563A9CB6C36D}" type="presParOf" srcId="{E03513B6-B757-4D79-B241-089506EEB20F}" destId="{3AE3D3FD-823E-4B6F-B092-5517828C0D06}" srcOrd="4" destOrd="0" presId="urn:microsoft.com/office/officeart/2005/8/layout/vList5"/>
    <dgm:cxn modelId="{DF2C4E05-FA8F-4715-B00F-FE5984BFB857}" type="presParOf" srcId="{3AE3D3FD-823E-4B6F-B092-5517828C0D06}" destId="{1D40B9DC-3DB8-4751-BFF0-8DBEF83FF13C}" srcOrd="0" destOrd="0" presId="urn:microsoft.com/office/officeart/2005/8/layout/vList5"/>
    <dgm:cxn modelId="{D995E393-96F1-4A20-96DD-F21DFB39741C}" type="presParOf" srcId="{3AE3D3FD-823E-4B6F-B092-5517828C0D06}" destId="{61247A71-DC9E-4A76-B169-395D763BB202}" srcOrd="1" destOrd="0" presId="urn:microsoft.com/office/officeart/2005/8/layout/vList5"/>
    <dgm:cxn modelId="{DAD28B9B-DD76-45D0-8ABB-A6D3F3DEF50C}" type="presParOf" srcId="{E03513B6-B757-4D79-B241-089506EEB20F}" destId="{78C94F29-AAD7-4E61-AC0C-664F1DFF66F7}" srcOrd="5" destOrd="0" presId="urn:microsoft.com/office/officeart/2005/8/layout/vList5"/>
    <dgm:cxn modelId="{26FB0737-6004-40DF-A562-2C9FBC0FCF8B}" type="presParOf" srcId="{E03513B6-B757-4D79-B241-089506EEB20F}" destId="{9FB58336-4F8E-4B9A-A44D-131F820B99E1}" srcOrd="6" destOrd="0" presId="urn:microsoft.com/office/officeart/2005/8/layout/vList5"/>
    <dgm:cxn modelId="{84289C49-85B1-4B1F-8618-63B42ED68936}" type="presParOf" srcId="{9FB58336-4F8E-4B9A-A44D-131F820B99E1}" destId="{03632F8B-4E93-4840-9E4E-68F53BBC5873}" srcOrd="0" destOrd="0" presId="urn:microsoft.com/office/officeart/2005/8/layout/vList5"/>
    <dgm:cxn modelId="{9D5BDE58-CCA8-4F31-98EA-6E60411F4D82}" type="presParOf" srcId="{9FB58336-4F8E-4B9A-A44D-131F820B99E1}" destId="{735907E8-CD71-421F-8950-285DC6511AD6}" srcOrd="1" destOrd="0" presId="urn:microsoft.com/office/officeart/2005/8/layout/vList5"/>
    <dgm:cxn modelId="{F9C24B6A-94A9-4455-8929-4456C92218D9}" type="presParOf" srcId="{E03513B6-B757-4D79-B241-089506EEB20F}" destId="{C8A65DFF-BF2A-4EFF-B569-CCD2D7529CE9}" srcOrd="7" destOrd="0" presId="urn:microsoft.com/office/officeart/2005/8/layout/vList5"/>
    <dgm:cxn modelId="{88EB4C6E-97DA-4279-856C-E7B6C5425631}" type="presParOf" srcId="{E03513B6-B757-4D79-B241-089506EEB20F}" destId="{F1EB1088-51AB-4DC7-91D6-4C6D26B61E33}" srcOrd="8" destOrd="0" presId="urn:microsoft.com/office/officeart/2005/8/layout/vList5"/>
    <dgm:cxn modelId="{43C92139-5E39-4FFC-9FDD-13D442AF4085}" type="presParOf" srcId="{F1EB1088-51AB-4DC7-91D6-4C6D26B61E33}" destId="{7F905116-DF52-47DE-BE38-A75756ACB8D6}" srcOrd="0" destOrd="0" presId="urn:microsoft.com/office/officeart/2005/8/layout/vList5"/>
    <dgm:cxn modelId="{151012AB-9E71-4DEB-AE0B-3BB281C4E785}" type="presParOf" srcId="{F1EB1088-51AB-4DC7-91D6-4C6D26B61E33}" destId="{37E22389-D950-4A26-A268-5C9A5A3CD82C}" srcOrd="1" destOrd="0" presId="urn:microsoft.com/office/officeart/2005/8/layout/vList5"/>
    <dgm:cxn modelId="{F04CE34C-52C9-4411-A5D9-FC283A08C882}" type="presParOf" srcId="{E03513B6-B757-4D79-B241-089506EEB20F}" destId="{2B1D75C4-CB07-4847-87C0-9CBA68424C25}" srcOrd="9" destOrd="0" presId="urn:microsoft.com/office/officeart/2005/8/layout/vList5"/>
    <dgm:cxn modelId="{43746EDD-E64F-4E19-8521-BE147848F748}" type="presParOf" srcId="{E03513B6-B757-4D79-B241-089506EEB20F}" destId="{59C4BE3D-3873-4CC5-8D5D-68E8BE86735D}" srcOrd="10" destOrd="0" presId="urn:microsoft.com/office/officeart/2005/8/layout/vList5"/>
    <dgm:cxn modelId="{4364132E-6954-44C2-8929-3730EF424022}" type="presParOf" srcId="{59C4BE3D-3873-4CC5-8D5D-68E8BE86735D}" destId="{70B00C7B-4587-4FBB-B8DD-6908E2084D89}" srcOrd="0" destOrd="0" presId="urn:microsoft.com/office/officeart/2005/8/layout/vList5"/>
    <dgm:cxn modelId="{801743D7-7126-4FEE-AFF0-28686DC8355A}" type="presParOf" srcId="{59C4BE3D-3873-4CC5-8D5D-68E8BE86735D}" destId="{E23F637E-9A4A-4AA5-98AE-66E97735DB4F}" srcOrd="1" destOrd="0" presId="urn:microsoft.com/office/officeart/2005/8/layout/vList5"/>
    <dgm:cxn modelId="{80A29067-C91E-4DBF-AF51-C0567F9A6403}" type="presParOf" srcId="{E03513B6-B757-4D79-B241-089506EEB20F}" destId="{2F714637-0EA7-494B-A2A2-D563E67FDDF7}" srcOrd="11" destOrd="0" presId="urn:microsoft.com/office/officeart/2005/8/layout/vList5"/>
    <dgm:cxn modelId="{0B79F412-147E-45C5-ABCB-2FEEA51FC9A8}" type="presParOf" srcId="{E03513B6-B757-4D79-B241-089506EEB20F}" destId="{1991AD84-BDBE-42D1-8C2A-D4CCF78EEA24}" srcOrd="12" destOrd="0" presId="urn:microsoft.com/office/officeart/2005/8/layout/vList5"/>
    <dgm:cxn modelId="{65D50379-F1E5-4A28-8186-C2CC52ADF932}" type="presParOf" srcId="{1991AD84-BDBE-42D1-8C2A-D4CCF78EEA24}" destId="{291529A3-D216-4DC4-835B-3321FFD0318C}" srcOrd="0" destOrd="0" presId="urn:microsoft.com/office/officeart/2005/8/layout/vList5"/>
    <dgm:cxn modelId="{565D5989-69D7-479B-B768-88696DB03421}" type="presParOf" srcId="{1991AD84-BDBE-42D1-8C2A-D4CCF78EEA24}" destId="{68B4BBEF-B3B9-44EE-93CE-818230DA260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HOL 1</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FAF27AE8-06DD-4446-8C08-04D22F1E8DE2}">
      <dgm:prSet/>
      <dgm:spPr/>
      <dgm:t>
        <a:bodyPr/>
        <a:lstStyle/>
        <a:p>
          <a:r>
            <a:rPr lang="en-US" dirty="0"/>
            <a:t>HOL 2</a:t>
          </a:r>
        </a:p>
      </dgm:t>
    </dgm:pt>
    <dgm:pt modelId="{C3E9D8E5-FF43-4EE3-9F20-3FBF7E9CFC80}" type="parTrans" cxnId="{33B3C1BD-D5DD-4743-AEB5-BF102D7417A5}">
      <dgm:prSet/>
      <dgm:spPr/>
      <dgm:t>
        <a:bodyPr/>
        <a:lstStyle/>
        <a:p>
          <a:endParaRPr lang="en-US"/>
        </a:p>
      </dgm:t>
    </dgm:pt>
    <dgm:pt modelId="{A79BDEF5-AB57-435B-833F-5DAB541E05D9}" type="sibTrans" cxnId="{33B3C1BD-D5DD-4743-AEB5-BF102D7417A5}">
      <dgm:prSet/>
      <dgm:spPr/>
      <dgm:t>
        <a:bodyPr/>
        <a:lstStyle/>
        <a:p>
          <a:endParaRPr lang="en-US"/>
        </a:p>
      </dgm:t>
    </dgm:pt>
    <dgm:pt modelId="{7B3DB122-1D8E-4822-ADCD-16B4D4E14E42}">
      <dgm:prSet/>
      <dgm:spPr/>
      <dgm:t>
        <a:bodyPr/>
        <a:lstStyle/>
        <a:p>
          <a:r>
            <a:rPr lang="en-US" dirty="0"/>
            <a:t>HOL 3</a:t>
          </a:r>
        </a:p>
      </dgm:t>
    </dgm:pt>
    <dgm:pt modelId="{75EC45A3-1D1D-48C9-BF47-CB60F9C6623F}" type="parTrans" cxnId="{7ED99E10-2C83-45F5-8D7B-3F580B16288E}">
      <dgm:prSet/>
      <dgm:spPr/>
      <dgm:t>
        <a:bodyPr/>
        <a:lstStyle/>
        <a:p>
          <a:endParaRPr lang="en-US"/>
        </a:p>
      </dgm:t>
    </dgm:pt>
    <dgm:pt modelId="{2851B0A7-5F5A-45AF-9490-3367702A5D85}" type="sibTrans" cxnId="{7ED99E10-2C83-45F5-8D7B-3F580B16288E}">
      <dgm:prSet/>
      <dgm:spPr/>
      <dgm:t>
        <a:bodyPr/>
        <a:lstStyle/>
        <a:p>
          <a:endParaRPr lang="en-US"/>
        </a:p>
      </dgm:t>
    </dgm:pt>
    <dgm:pt modelId="{1CF5DF33-87B5-4E4E-AA3D-3AAB51BBEAF4}">
      <dgm:prSet/>
      <dgm:spPr/>
      <dgm:t>
        <a:bodyPr/>
        <a:lstStyle/>
        <a:p>
          <a:r>
            <a:rPr lang="en-US" dirty="0"/>
            <a:t>HOL 4</a:t>
          </a:r>
        </a:p>
      </dgm:t>
    </dgm:pt>
    <dgm:pt modelId="{2EB37C57-E0A1-4FAE-B508-4880184BEA17}" type="parTrans" cxnId="{269588A6-23F5-449C-A001-E79AB2B5C23D}">
      <dgm:prSet/>
      <dgm:spPr/>
      <dgm:t>
        <a:bodyPr/>
        <a:lstStyle/>
        <a:p>
          <a:endParaRPr lang="en-US"/>
        </a:p>
      </dgm:t>
    </dgm:pt>
    <dgm:pt modelId="{DC8EF80B-2D40-4713-8290-1266424F2A82}" type="sibTrans" cxnId="{269588A6-23F5-449C-A001-E79AB2B5C23D}">
      <dgm:prSet/>
      <dgm:spPr/>
      <dgm:t>
        <a:bodyPr/>
        <a:lstStyle/>
        <a:p>
          <a:endParaRPr lang="en-US"/>
        </a:p>
      </dgm:t>
    </dgm:pt>
    <dgm:pt modelId="{8072FA85-1F1D-4E2E-9ED3-9E9729269312}">
      <dgm:prSet/>
      <dgm:spPr/>
      <dgm:t>
        <a:bodyPr/>
        <a:lstStyle/>
        <a:p>
          <a:r>
            <a:rPr lang="en-US" dirty="0"/>
            <a:t>HOL 5</a:t>
          </a:r>
        </a:p>
      </dgm:t>
    </dgm:pt>
    <dgm:pt modelId="{E02D0F2D-B6D5-4A84-A096-E2E9D2A0A408}" type="parTrans" cxnId="{FB0B6A07-1F7B-45F2-A9F1-3E806C6CBF19}">
      <dgm:prSet/>
      <dgm:spPr/>
      <dgm:t>
        <a:bodyPr/>
        <a:lstStyle/>
        <a:p>
          <a:endParaRPr lang="en-US"/>
        </a:p>
      </dgm:t>
    </dgm:pt>
    <dgm:pt modelId="{93DB633C-C6BF-440C-B5B6-859547B1A5F4}" type="sibTrans" cxnId="{FB0B6A07-1F7B-45F2-A9F1-3E806C6CBF19}">
      <dgm:prSet/>
      <dgm:spPr/>
      <dgm:t>
        <a:bodyPr/>
        <a:lstStyle/>
        <a:p>
          <a:endParaRPr lang="en-US"/>
        </a:p>
      </dgm:t>
    </dgm:pt>
    <dgm:pt modelId="{EF398454-E407-442E-8779-2A1D6C0CDD9C}">
      <dgm:prSet phldrT="[Text]" custT="1"/>
      <dgm:spPr/>
      <dgm:t>
        <a:bodyPr/>
        <a:lstStyle/>
        <a:p>
          <a:pPr>
            <a:buNone/>
          </a:pPr>
          <a:r>
            <a:rPr lang="en-US" sz="2400" dirty="0"/>
            <a:t>Setting up your developer environment</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7DC5F7BD-3CC0-4E13-9D86-95B3993232D1}">
      <dgm:prSet custT="1"/>
      <dgm:spPr/>
      <dgm:t>
        <a:bodyPr/>
        <a:lstStyle/>
        <a:p>
          <a:pPr>
            <a:buNone/>
          </a:pPr>
          <a:r>
            <a:rPr lang="en-US" sz="2400" dirty="0"/>
            <a:t>Building modern cloud apps</a:t>
          </a:r>
        </a:p>
      </dgm:t>
    </dgm:pt>
    <dgm:pt modelId="{721C77BA-4CE4-4B7D-AD5B-D60CF25D46D4}" type="parTrans" cxnId="{3CD2EC5B-23F7-4B28-B998-0D7DDC22CD87}">
      <dgm:prSet/>
      <dgm:spPr/>
      <dgm:t>
        <a:bodyPr/>
        <a:lstStyle/>
        <a:p>
          <a:endParaRPr lang="en-US"/>
        </a:p>
      </dgm:t>
    </dgm:pt>
    <dgm:pt modelId="{8CC2376B-AD45-44A2-8559-20AB408DD5BE}" type="sibTrans" cxnId="{3CD2EC5B-23F7-4B28-B998-0D7DDC22CD87}">
      <dgm:prSet/>
      <dgm:spPr/>
      <dgm:t>
        <a:bodyPr/>
        <a:lstStyle/>
        <a:p>
          <a:endParaRPr lang="en-US"/>
        </a:p>
      </dgm:t>
    </dgm:pt>
    <dgm:pt modelId="{E6154748-05AB-4B57-A334-AC886BBDAA91}">
      <dgm:prSet custT="1"/>
      <dgm:spPr/>
      <dgm:t>
        <a:bodyPr/>
        <a:lstStyle/>
        <a:p>
          <a:pPr>
            <a:buNone/>
          </a:pPr>
          <a:r>
            <a:rPr lang="en-US" sz="2400" dirty="0"/>
            <a:t>Identity with Azure AD and Office 365 APIs</a:t>
          </a:r>
        </a:p>
      </dgm:t>
    </dgm:pt>
    <dgm:pt modelId="{C37A14E3-FBD2-4DCF-B2AE-D85276CBFF5D}" type="parTrans" cxnId="{C13073C1-018D-4689-92D0-C57E2DBFF222}">
      <dgm:prSet/>
      <dgm:spPr/>
      <dgm:t>
        <a:bodyPr/>
        <a:lstStyle/>
        <a:p>
          <a:endParaRPr lang="en-US"/>
        </a:p>
      </dgm:t>
    </dgm:pt>
    <dgm:pt modelId="{8D94650C-E9F5-4078-8262-33A0CA09A61A}" type="sibTrans" cxnId="{C13073C1-018D-4689-92D0-C57E2DBFF222}">
      <dgm:prSet/>
      <dgm:spPr/>
      <dgm:t>
        <a:bodyPr/>
        <a:lstStyle/>
        <a:p>
          <a:endParaRPr lang="en-US"/>
        </a:p>
      </dgm:t>
    </dgm:pt>
    <dgm:pt modelId="{FC3D354A-EBE1-4774-AB56-0B9FF30BED09}">
      <dgm:prSet custT="1"/>
      <dgm:spPr/>
      <dgm:t>
        <a:bodyPr/>
        <a:lstStyle/>
        <a:p>
          <a:pPr>
            <a:buNone/>
          </a:pPr>
          <a:r>
            <a:rPr lang="en-US" sz="2400" dirty="0"/>
            <a:t>DevOps with Azure and Visual Studio Team Services</a:t>
          </a:r>
        </a:p>
      </dgm:t>
    </dgm:pt>
    <dgm:pt modelId="{AF9A9549-6500-45DB-9602-F453FD4EE8D7}" type="parTrans" cxnId="{078EA4E9-17D1-4FD2-820E-A56076B08368}">
      <dgm:prSet/>
      <dgm:spPr/>
      <dgm:t>
        <a:bodyPr/>
        <a:lstStyle/>
        <a:p>
          <a:endParaRPr lang="en-US"/>
        </a:p>
      </dgm:t>
    </dgm:pt>
    <dgm:pt modelId="{27A36833-2C4D-44B8-8DF5-43A6FADE4336}" type="sibTrans" cxnId="{078EA4E9-17D1-4FD2-820E-A56076B08368}">
      <dgm:prSet/>
      <dgm:spPr/>
      <dgm:t>
        <a:bodyPr/>
        <a:lstStyle/>
        <a:p>
          <a:endParaRPr lang="en-US"/>
        </a:p>
      </dgm:t>
    </dgm:pt>
    <dgm:pt modelId="{16268D6F-1FBF-4F5B-93DA-7B7C16DB4419}">
      <dgm:prSet custT="1"/>
      <dgm:spPr/>
      <dgm:t>
        <a:bodyPr/>
        <a:lstStyle/>
        <a:p>
          <a:pPr>
            <a:buNone/>
          </a:pPr>
          <a:r>
            <a:rPr lang="en-US" sz="2400" b="0" i="0" u="none" dirty="0"/>
            <a:t>Infrastructure as code with </a:t>
          </a:r>
          <a:r>
            <a:rPr lang="en-US" sz="2400" dirty="0"/>
            <a:t>Azure Resource Manager (ARM)</a:t>
          </a:r>
        </a:p>
      </dgm:t>
    </dgm:pt>
    <dgm:pt modelId="{D62585A0-4FAE-40C0-89E0-82356A8DBF27}" type="parTrans" cxnId="{D6D75707-1FF8-4884-910B-2E14BEC0842B}">
      <dgm:prSet/>
      <dgm:spPr/>
      <dgm:t>
        <a:bodyPr/>
        <a:lstStyle/>
        <a:p>
          <a:endParaRPr lang="en-US"/>
        </a:p>
      </dgm:t>
    </dgm:pt>
    <dgm:pt modelId="{C1E3ECAD-14AE-457E-AA60-908D3B165065}" type="sibTrans" cxnId="{D6D75707-1FF8-4884-910B-2E14BEC0842B}">
      <dgm:prSet/>
      <dgm:spPr/>
      <dgm:t>
        <a:bodyPr/>
        <a:lstStyle/>
        <a:p>
          <a:endParaRPr lang="en-US"/>
        </a:p>
      </dgm:t>
    </dgm:pt>
    <dgm:pt modelId="{132639D9-7817-45F6-AEFB-CD6A63413582}">
      <dgm:prSet/>
      <dgm:spPr/>
      <dgm:t>
        <a:bodyPr/>
        <a:lstStyle/>
        <a:p>
          <a:r>
            <a:rPr lang="en-US" dirty="0"/>
            <a:t>HOL 6</a:t>
          </a:r>
        </a:p>
      </dgm:t>
    </dgm:pt>
    <dgm:pt modelId="{B8E0FA2C-1CD4-48A6-85E5-6FA2212B29F4}" type="parTrans" cxnId="{5EEDF5C4-D44D-4E92-8F5D-FD74D6B98B2B}">
      <dgm:prSet/>
      <dgm:spPr/>
      <dgm:t>
        <a:bodyPr/>
        <a:lstStyle/>
        <a:p>
          <a:endParaRPr lang="en-US"/>
        </a:p>
      </dgm:t>
    </dgm:pt>
    <dgm:pt modelId="{DCAFE381-EF1A-4B8E-86DF-48DDB9BD3ABC}" type="sibTrans" cxnId="{5EEDF5C4-D44D-4E92-8F5D-FD74D6B98B2B}">
      <dgm:prSet/>
      <dgm:spPr/>
      <dgm:t>
        <a:bodyPr/>
        <a:lstStyle/>
        <a:p>
          <a:endParaRPr lang="en-US"/>
        </a:p>
      </dgm:t>
    </dgm:pt>
    <dgm:pt modelId="{AFDBFF0B-7F98-4C3B-9485-18B15960BBEE}">
      <dgm:prSet custT="1"/>
      <dgm:spPr/>
      <dgm:t>
        <a:bodyPr/>
        <a:lstStyle/>
        <a:p>
          <a:pPr>
            <a:buNone/>
          </a:pPr>
          <a:r>
            <a:rPr lang="en-US" sz="2400" dirty="0"/>
            <a:t>Monitoring applications with App Insights</a:t>
          </a:r>
        </a:p>
      </dgm:t>
    </dgm:pt>
    <dgm:pt modelId="{D0CE218C-1B49-41EE-9048-CEE965B83EBB}" type="parTrans" cxnId="{79E6B6E0-4ED6-4302-8D45-9C754CAFCBF5}">
      <dgm:prSet/>
      <dgm:spPr/>
      <dgm:t>
        <a:bodyPr/>
        <a:lstStyle/>
        <a:p>
          <a:endParaRPr lang="en-US"/>
        </a:p>
      </dgm:t>
    </dgm:pt>
    <dgm:pt modelId="{5836F86D-EBCA-4209-88BC-2CCC58461F2B}" type="sibTrans" cxnId="{79E6B6E0-4ED6-4302-8D45-9C754CAFCBF5}">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6" custScaleX="68813" custLinFactNeighborX="0" custLinFactNeighborY="1723">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6" custScaleX="115121" custLinFactNeighborX="0">
        <dgm:presLayoutVars>
          <dgm:bulletEnabled val="1"/>
        </dgm:presLayoutVars>
      </dgm:prSet>
      <dgm:spPr/>
    </dgm:pt>
    <dgm:pt modelId="{AECF78DC-FB51-458F-89A0-70CD518BE9AB}" type="pres">
      <dgm:prSet presAssocID="{E1BECD42-1710-4068-A3A8-0907A4291122}" presName="sp" presStyleCnt="0"/>
      <dgm:spPr/>
    </dgm:pt>
    <dgm:pt modelId="{D9BC9853-CAA1-4148-A673-3B0A44857445}" type="pres">
      <dgm:prSet presAssocID="{FAF27AE8-06DD-4446-8C08-04D22F1E8DE2}" presName="linNode" presStyleCnt="0"/>
      <dgm:spPr/>
    </dgm:pt>
    <dgm:pt modelId="{F8539A12-2D82-4C88-98C3-1B1E242F4079}" type="pres">
      <dgm:prSet presAssocID="{FAF27AE8-06DD-4446-8C08-04D22F1E8DE2}" presName="parentText" presStyleLbl="node1" presStyleIdx="1" presStyleCnt="6" custScaleX="68813" custLinFactNeighborX="0" custLinFactNeighborY="1723">
        <dgm:presLayoutVars>
          <dgm:chMax val="1"/>
          <dgm:bulletEnabled val="1"/>
        </dgm:presLayoutVars>
      </dgm:prSet>
      <dgm:spPr/>
    </dgm:pt>
    <dgm:pt modelId="{E6420154-04FB-467D-88B8-1F7D05114D7E}" type="pres">
      <dgm:prSet presAssocID="{FAF27AE8-06DD-4446-8C08-04D22F1E8DE2}" presName="descendantText" presStyleLbl="alignAccFollowNode1" presStyleIdx="1" presStyleCnt="6" custScaleX="115121" custLinFactNeighborX="0">
        <dgm:presLayoutVars>
          <dgm:bulletEnabled val="1"/>
        </dgm:presLayoutVars>
      </dgm:prSet>
      <dgm:spPr/>
    </dgm:pt>
    <dgm:pt modelId="{20D60ED1-AE92-40F7-AC2F-7B477EA5526C}" type="pres">
      <dgm:prSet presAssocID="{A79BDEF5-AB57-435B-833F-5DAB541E05D9}" presName="sp" presStyleCnt="0"/>
      <dgm:spPr/>
    </dgm:pt>
    <dgm:pt modelId="{3AE3D3FD-823E-4B6F-B092-5517828C0D06}" type="pres">
      <dgm:prSet presAssocID="{7B3DB122-1D8E-4822-ADCD-16B4D4E14E42}" presName="linNode" presStyleCnt="0"/>
      <dgm:spPr/>
    </dgm:pt>
    <dgm:pt modelId="{1D40B9DC-3DB8-4751-BFF0-8DBEF83FF13C}" type="pres">
      <dgm:prSet presAssocID="{7B3DB122-1D8E-4822-ADCD-16B4D4E14E42}" presName="parentText" presStyleLbl="node1" presStyleIdx="2" presStyleCnt="6" custScaleX="68813" custLinFactNeighborX="0" custLinFactNeighborY="1723">
        <dgm:presLayoutVars>
          <dgm:chMax val="1"/>
          <dgm:bulletEnabled val="1"/>
        </dgm:presLayoutVars>
      </dgm:prSet>
      <dgm:spPr/>
    </dgm:pt>
    <dgm:pt modelId="{61247A71-DC9E-4A76-B169-395D763BB202}" type="pres">
      <dgm:prSet presAssocID="{7B3DB122-1D8E-4822-ADCD-16B4D4E14E42}" presName="descendantText" presStyleLbl="alignAccFollowNode1" presStyleIdx="2" presStyleCnt="6" custScaleX="115121" custLinFactNeighborX="0">
        <dgm:presLayoutVars>
          <dgm:bulletEnabled val="1"/>
        </dgm:presLayoutVars>
      </dgm:prSet>
      <dgm:spPr/>
    </dgm:pt>
    <dgm:pt modelId="{78C94F29-AAD7-4E61-AC0C-664F1DFF66F7}" type="pres">
      <dgm:prSet presAssocID="{2851B0A7-5F5A-45AF-9490-3367702A5D85}" presName="sp" presStyleCnt="0"/>
      <dgm:spPr/>
    </dgm:pt>
    <dgm:pt modelId="{9FB58336-4F8E-4B9A-A44D-131F820B99E1}" type="pres">
      <dgm:prSet presAssocID="{1CF5DF33-87B5-4E4E-AA3D-3AAB51BBEAF4}" presName="linNode" presStyleCnt="0"/>
      <dgm:spPr/>
    </dgm:pt>
    <dgm:pt modelId="{03632F8B-4E93-4840-9E4E-68F53BBC5873}" type="pres">
      <dgm:prSet presAssocID="{1CF5DF33-87B5-4E4E-AA3D-3AAB51BBEAF4}" presName="parentText" presStyleLbl="node1" presStyleIdx="3" presStyleCnt="6" custScaleX="68813" custLinFactNeighborX="0" custLinFactNeighborY="1723">
        <dgm:presLayoutVars>
          <dgm:chMax val="1"/>
          <dgm:bulletEnabled val="1"/>
        </dgm:presLayoutVars>
      </dgm:prSet>
      <dgm:spPr/>
    </dgm:pt>
    <dgm:pt modelId="{735907E8-CD71-421F-8950-285DC6511AD6}" type="pres">
      <dgm:prSet presAssocID="{1CF5DF33-87B5-4E4E-AA3D-3AAB51BBEAF4}" presName="descendantText" presStyleLbl="alignAccFollowNode1" presStyleIdx="3" presStyleCnt="6" custScaleX="115121" custLinFactNeighborX="0">
        <dgm:presLayoutVars>
          <dgm:bulletEnabled val="1"/>
        </dgm:presLayoutVars>
      </dgm:prSet>
      <dgm:spPr/>
    </dgm:pt>
    <dgm:pt modelId="{C8A65DFF-BF2A-4EFF-B569-CCD2D7529CE9}" type="pres">
      <dgm:prSet presAssocID="{DC8EF80B-2D40-4713-8290-1266424F2A82}" presName="sp" presStyleCnt="0"/>
      <dgm:spPr/>
    </dgm:pt>
    <dgm:pt modelId="{F1EB1088-51AB-4DC7-91D6-4C6D26B61E33}" type="pres">
      <dgm:prSet presAssocID="{8072FA85-1F1D-4E2E-9ED3-9E9729269312}" presName="linNode" presStyleCnt="0"/>
      <dgm:spPr/>
    </dgm:pt>
    <dgm:pt modelId="{7F905116-DF52-47DE-BE38-A75756ACB8D6}" type="pres">
      <dgm:prSet presAssocID="{8072FA85-1F1D-4E2E-9ED3-9E9729269312}" presName="parentText" presStyleLbl="node1" presStyleIdx="4" presStyleCnt="6" custScaleX="68813" custLinFactNeighborX="0" custLinFactNeighborY="1723">
        <dgm:presLayoutVars>
          <dgm:chMax val="1"/>
          <dgm:bulletEnabled val="1"/>
        </dgm:presLayoutVars>
      </dgm:prSet>
      <dgm:spPr/>
    </dgm:pt>
    <dgm:pt modelId="{4F53A1C7-4C5E-467C-93C1-9040792E7E19}" type="pres">
      <dgm:prSet presAssocID="{8072FA85-1F1D-4E2E-9ED3-9E9729269312}" presName="descendantText" presStyleLbl="alignAccFollowNode1" presStyleIdx="4" presStyleCnt="6" custScaleX="115121" custLinFactNeighborX="0">
        <dgm:presLayoutVars>
          <dgm:bulletEnabled val="1"/>
        </dgm:presLayoutVars>
      </dgm:prSet>
      <dgm:spPr/>
    </dgm:pt>
    <dgm:pt modelId="{6B8BF165-BA2F-4C0E-8051-CE935A40F2EB}" type="pres">
      <dgm:prSet presAssocID="{93DB633C-C6BF-440C-B5B6-859547B1A5F4}" presName="sp" presStyleCnt="0"/>
      <dgm:spPr/>
    </dgm:pt>
    <dgm:pt modelId="{C62C1156-226C-4302-BA2C-77610C76E687}" type="pres">
      <dgm:prSet presAssocID="{132639D9-7817-45F6-AEFB-CD6A63413582}" presName="linNode" presStyleCnt="0"/>
      <dgm:spPr/>
    </dgm:pt>
    <dgm:pt modelId="{855CB823-9B0A-44F5-93DF-71A72EAFEDC3}" type="pres">
      <dgm:prSet presAssocID="{132639D9-7817-45F6-AEFB-CD6A63413582}" presName="parentText" presStyleLbl="node1" presStyleIdx="5" presStyleCnt="6" custScaleX="68813">
        <dgm:presLayoutVars>
          <dgm:chMax val="1"/>
          <dgm:bulletEnabled val="1"/>
        </dgm:presLayoutVars>
      </dgm:prSet>
      <dgm:spPr/>
    </dgm:pt>
    <dgm:pt modelId="{221D5F81-3BC4-4811-940D-8B1BBEDB27DE}" type="pres">
      <dgm:prSet presAssocID="{132639D9-7817-45F6-AEFB-CD6A63413582}" presName="descendantText" presStyleLbl="alignAccFollowNode1" presStyleIdx="5" presStyleCnt="6" custScaleX="115121" custLinFactNeighborX="0">
        <dgm:presLayoutVars>
          <dgm:bulletEnabled val="1"/>
        </dgm:presLayoutVars>
      </dgm:prSet>
      <dgm:spPr/>
    </dgm:pt>
  </dgm:ptLst>
  <dgm:cxnLst>
    <dgm:cxn modelId="{2E426905-E13B-4321-8394-204F0DD94D64}" type="presOf" srcId="{1CF5DF33-87B5-4E4E-AA3D-3AAB51BBEAF4}" destId="{03632F8B-4E93-4840-9E4E-68F53BBC5873}" srcOrd="0" destOrd="0" presId="urn:microsoft.com/office/officeart/2005/8/layout/vList5"/>
    <dgm:cxn modelId="{FB0B6A07-1F7B-45F2-A9F1-3E806C6CBF19}" srcId="{CCB75381-B66D-4B20-8298-A5FD070AB22C}" destId="{8072FA85-1F1D-4E2E-9ED3-9E9729269312}" srcOrd="4" destOrd="0" parTransId="{E02D0F2D-B6D5-4A84-A096-E2E9D2A0A408}" sibTransId="{93DB633C-C6BF-440C-B5B6-859547B1A5F4}"/>
    <dgm:cxn modelId="{D6D75707-1FF8-4884-910B-2E14BEC0842B}" srcId="{8072FA85-1F1D-4E2E-9ED3-9E9729269312}" destId="{16268D6F-1FBF-4F5B-93DA-7B7C16DB4419}" srcOrd="0" destOrd="0" parTransId="{D62585A0-4FAE-40C0-89E0-82356A8DBF27}" sibTransId="{C1E3ECAD-14AE-457E-AA60-908D3B165065}"/>
    <dgm:cxn modelId="{7ED99E10-2C83-45F5-8D7B-3F580B16288E}" srcId="{CCB75381-B66D-4B20-8298-A5FD070AB22C}" destId="{7B3DB122-1D8E-4822-ADCD-16B4D4E14E42}" srcOrd="2" destOrd="0" parTransId="{75EC45A3-1D1D-48C9-BF47-CB60F9C6623F}" sibTransId="{2851B0A7-5F5A-45AF-9490-3367702A5D85}"/>
    <dgm:cxn modelId="{70804612-C34C-41A6-9DA0-39B2C2EAD8CB}" type="presOf" srcId="{AFDBFF0B-7F98-4C3B-9485-18B15960BBEE}" destId="{221D5F81-3BC4-4811-940D-8B1BBEDB27DE}" srcOrd="0" destOrd="0" presId="urn:microsoft.com/office/officeart/2005/8/layout/vList5"/>
    <dgm:cxn modelId="{5F94E221-444D-4C0F-A880-7BB280139F5F}" srcId="{CCB75381-B66D-4B20-8298-A5FD070AB22C}" destId="{9F0B2B7E-A445-41E4-8304-BACDE1F08B70}" srcOrd="0" destOrd="0" parTransId="{149B9860-E902-4D08-823D-A454C45A0165}" sibTransId="{E1BECD42-1710-4068-A3A8-0907A4291122}"/>
    <dgm:cxn modelId="{9ED57F24-3A9A-4F5E-BB62-86912E7063B2}" type="presOf" srcId="{132639D9-7817-45F6-AEFB-CD6A63413582}" destId="{855CB823-9B0A-44F5-93DF-71A72EAFEDC3}" srcOrd="0" destOrd="0" presId="urn:microsoft.com/office/officeart/2005/8/layout/vList5"/>
    <dgm:cxn modelId="{EA5B683E-F334-4A68-8510-C52EE55EA941}" type="presOf" srcId="{16268D6F-1FBF-4F5B-93DA-7B7C16DB4419}" destId="{4F53A1C7-4C5E-467C-93C1-9040792E7E19}" srcOrd="0" destOrd="0" presId="urn:microsoft.com/office/officeart/2005/8/layout/vList5"/>
    <dgm:cxn modelId="{3CD2EC5B-23F7-4B28-B998-0D7DDC22CD87}" srcId="{FAF27AE8-06DD-4446-8C08-04D22F1E8DE2}" destId="{7DC5F7BD-3CC0-4E13-9D86-95B3993232D1}" srcOrd="0" destOrd="0" parTransId="{721C77BA-4CE4-4B7D-AD5B-D60CF25D46D4}" sibTransId="{8CC2376B-AD45-44A2-8559-20AB408DD5BE}"/>
    <dgm:cxn modelId="{CBA34A51-026B-433B-821D-BA42B48B2DE8}" type="presOf" srcId="{9F0B2B7E-A445-41E4-8304-BACDE1F08B70}" destId="{A5438C1E-89FB-411C-9EAB-7842FD136D3A}" srcOrd="0" destOrd="0" presId="urn:microsoft.com/office/officeart/2005/8/layout/vList5"/>
    <dgm:cxn modelId="{67C16753-411E-4574-9F46-F8E6B48B8F95}" type="presOf" srcId="{CCB75381-B66D-4B20-8298-A5FD070AB22C}" destId="{E03513B6-B757-4D79-B241-089506EEB20F}" srcOrd="0" destOrd="0" presId="urn:microsoft.com/office/officeart/2005/8/layout/vList5"/>
    <dgm:cxn modelId="{326DC576-8391-4952-A8CA-B51E65A4C424}" type="presOf" srcId="{8072FA85-1F1D-4E2E-9ED3-9E9729269312}" destId="{7F905116-DF52-47DE-BE38-A75756ACB8D6}" srcOrd="0" destOrd="0" presId="urn:microsoft.com/office/officeart/2005/8/layout/vList5"/>
    <dgm:cxn modelId="{B8B99259-F423-440F-9C75-B14E49218F62}" type="presOf" srcId="{FAF27AE8-06DD-4446-8C08-04D22F1E8DE2}" destId="{F8539A12-2D82-4C88-98C3-1B1E242F4079}" srcOrd="0" destOrd="0" presId="urn:microsoft.com/office/officeart/2005/8/layout/vList5"/>
    <dgm:cxn modelId="{580B4A90-6CCD-433B-90A3-1A83A324AD0A}" type="presOf" srcId="{7B3DB122-1D8E-4822-ADCD-16B4D4E14E42}" destId="{1D40B9DC-3DB8-4751-BFF0-8DBEF83FF13C}" srcOrd="0" destOrd="0" presId="urn:microsoft.com/office/officeart/2005/8/layout/vList5"/>
    <dgm:cxn modelId="{269588A6-23F5-449C-A001-E79AB2B5C23D}" srcId="{CCB75381-B66D-4B20-8298-A5FD070AB22C}" destId="{1CF5DF33-87B5-4E4E-AA3D-3AAB51BBEAF4}" srcOrd="3" destOrd="0" parTransId="{2EB37C57-E0A1-4FAE-B508-4880184BEA17}" sibTransId="{DC8EF80B-2D40-4713-8290-1266424F2A82}"/>
    <dgm:cxn modelId="{C4C97EAB-D53F-4024-95EF-7A4A2A8E07B3}" type="presOf" srcId="{FC3D354A-EBE1-4774-AB56-0B9FF30BED09}" destId="{735907E8-CD71-421F-8950-285DC6511AD6}" srcOrd="0" destOrd="0" presId="urn:microsoft.com/office/officeart/2005/8/layout/vList5"/>
    <dgm:cxn modelId="{33B3C1BD-D5DD-4743-AEB5-BF102D7417A5}" srcId="{CCB75381-B66D-4B20-8298-A5FD070AB22C}" destId="{FAF27AE8-06DD-4446-8C08-04D22F1E8DE2}" srcOrd="1" destOrd="0" parTransId="{C3E9D8E5-FF43-4EE3-9F20-3FBF7E9CFC80}" sibTransId="{A79BDEF5-AB57-435B-833F-5DAB541E05D9}"/>
    <dgm:cxn modelId="{C13073C1-018D-4689-92D0-C57E2DBFF222}" srcId="{7B3DB122-1D8E-4822-ADCD-16B4D4E14E42}" destId="{E6154748-05AB-4B57-A334-AC886BBDAA91}" srcOrd="0" destOrd="0" parTransId="{C37A14E3-FBD2-4DCF-B2AE-D85276CBFF5D}" sibTransId="{8D94650C-E9F5-4078-8262-33A0CA09A61A}"/>
    <dgm:cxn modelId="{5EEDF5C4-D44D-4E92-8F5D-FD74D6B98B2B}" srcId="{CCB75381-B66D-4B20-8298-A5FD070AB22C}" destId="{132639D9-7817-45F6-AEFB-CD6A63413582}" srcOrd="5" destOrd="0" parTransId="{B8E0FA2C-1CD4-48A6-85E5-6FA2212B29F4}" sibTransId="{DCAFE381-EF1A-4B8E-86DF-48DDB9BD3ABC}"/>
    <dgm:cxn modelId="{0F2BAFD8-DB72-4ED5-BCC2-C92F30F9D457}" srcId="{9F0B2B7E-A445-41E4-8304-BACDE1F08B70}" destId="{EF398454-E407-442E-8779-2A1D6C0CDD9C}" srcOrd="0" destOrd="0" parTransId="{E7D9BB19-EA0D-40AD-BFA3-A74CDD009642}" sibTransId="{CE3E07A8-27A8-4CE3-9A44-B5D3B72B60F5}"/>
    <dgm:cxn modelId="{5B9CADDB-EC8B-4081-8604-3D0BA2969018}" type="presOf" srcId="{E6154748-05AB-4B57-A334-AC886BBDAA91}" destId="{61247A71-DC9E-4A76-B169-395D763BB202}" srcOrd="0" destOrd="0" presId="urn:microsoft.com/office/officeart/2005/8/layout/vList5"/>
    <dgm:cxn modelId="{79E6B6E0-4ED6-4302-8D45-9C754CAFCBF5}" srcId="{132639D9-7817-45F6-AEFB-CD6A63413582}" destId="{AFDBFF0B-7F98-4C3B-9485-18B15960BBEE}" srcOrd="0" destOrd="0" parTransId="{D0CE218C-1B49-41EE-9048-CEE965B83EBB}" sibTransId="{5836F86D-EBCA-4209-88BC-2CCC58461F2B}"/>
    <dgm:cxn modelId="{078EA4E9-17D1-4FD2-820E-A56076B08368}" srcId="{1CF5DF33-87B5-4E4E-AA3D-3AAB51BBEAF4}" destId="{FC3D354A-EBE1-4774-AB56-0B9FF30BED09}" srcOrd="0" destOrd="0" parTransId="{AF9A9549-6500-45DB-9602-F453FD4EE8D7}" sibTransId="{27A36833-2C4D-44B8-8DF5-43A6FADE4336}"/>
    <dgm:cxn modelId="{96A048EA-712A-4B8B-BFE5-FFAEB03FC498}" type="presOf" srcId="{7DC5F7BD-3CC0-4E13-9D86-95B3993232D1}" destId="{E6420154-04FB-467D-88B8-1F7D05114D7E}" srcOrd="0" destOrd="0" presId="urn:microsoft.com/office/officeart/2005/8/layout/vList5"/>
    <dgm:cxn modelId="{340B6AFA-CF80-4CA2-B1B5-84F55BC7366D}" type="presOf" srcId="{EF398454-E407-442E-8779-2A1D6C0CDD9C}" destId="{0CF624A4-1729-464B-A0E7-F90B1343283F}"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D0184A21-1B29-40F6-8745-AEC05EF807F1}" type="presParOf" srcId="{E03513B6-B757-4D79-B241-089506EEB20F}" destId="{AECF78DC-FB51-458F-89A0-70CD518BE9AB}" srcOrd="1" destOrd="0" presId="urn:microsoft.com/office/officeart/2005/8/layout/vList5"/>
    <dgm:cxn modelId="{D95C8944-B338-4B94-B998-4B7CB5B61F4B}" type="presParOf" srcId="{E03513B6-B757-4D79-B241-089506EEB20F}" destId="{D9BC9853-CAA1-4148-A673-3B0A44857445}" srcOrd="2" destOrd="0" presId="urn:microsoft.com/office/officeart/2005/8/layout/vList5"/>
    <dgm:cxn modelId="{F8C5C6F1-7923-4858-8145-052F22872C55}" type="presParOf" srcId="{D9BC9853-CAA1-4148-A673-3B0A44857445}" destId="{F8539A12-2D82-4C88-98C3-1B1E242F4079}" srcOrd="0" destOrd="0" presId="urn:microsoft.com/office/officeart/2005/8/layout/vList5"/>
    <dgm:cxn modelId="{FDDD0359-2525-4960-95B4-0B1343597344}" type="presParOf" srcId="{D9BC9853-CAA1-4148-A673-3B0A44857445}" destId="{E6420154-04FB-467D-88B8-1F7D05114D7E}" srcOrd="1" destOrd="0" presId="urn:microsoft.com/office/officeart/2005/8/layout/vList5"/>
    <dgm:cxn modelId="{08FB22C7-D5BE-4D84-8A7D-6F2083930958}" type="presParOf" srcId="{E03513B6-B757-4D79-B241-089506EEB20F}" destId="{20D60ED1-AE92-40F7-AC2F-7B477EA5526C}" srcOrd="3" destOrd="0" presId="urn:microsoft.com/office/officeart/2005/8/layout/vList5"/>
    <dgm:cxn modelId="{9A374BDC-6E62-403D-A312-563A9CB6C36D}" type="presParOf" srcId="{E03513B6-B757-4D79-B241-089506EEB20F}" destId="{3AE3D3FD-823E-4B6F-B092-5517828C0D06}" srcOrd="4" destOrd="0" presId="urn:microsoft.com/office/officeart/2005/8/layout/vList5"/>
    <dgm:cxn modelId="{DF2C4E05-FA8F-4715-B00F-FE5984BFB857}" type="presParOf" srcId="{3AE3D3FD-823E-4B6F-B092-5517828C0D06}" destId="{1D40B9DC-3DB8-4751-BFF0-8DBEF83FF13C}" srcOrd="0" destOrd="0" presId="urn:microsoft.com/office/officeart/2005/8/layout/vList5"/>
    <dgm:cxn modelId="{D995E393-96F1-4A20-96DD-F21DFB39741C}" type="presParOf" srcId="{3AE3D3FD-823E-4B6F-B092-5517828C0D06}" destId="{61247A71-DC9E-4A76-B169-395D763BB202}" srcOrd="1" destOrd="0" presId="urn:microsoft.com/office/officeart/2005/8/layout/vList5"/>
    <dgm:cxn modelId="{DAD28B9B-DD76-45D0-8ABB-A6D3F3DEF50C}" type="presParOf" srcId="{E03513B6-B757-4D79-B241-089506EEB20F}" destId="{78C94F29-AAD7-4E61-AC0C-664F1DFF66F7}" srcOrd="5" destOrd="0" presId="urn:microsoft.com/office/officeart/2005/8/layout/vList5"/>
    <dgm:cxn modelId="{26FB0737-6004-40DF-A562-2C9FBC0FCF8B}" type="presParOf" srcId="{E03513B6-B757-4D79-B241-089506EEB20F}" destId="{9FB58336-4F8E-4B9A-A44D-131F820B99E1}" srcOrd="6" destOrd="0" presId="urn:microsoft.com/office/officeart/2005/8/layout/vList5"/>
    <dgm:cxn modelId="{84289C49-85B1-4B1F-8618-63B42ED68936}" type="presParOf" srcId="{9FB58336-4F8E-4B9A-A44D-131F820B99E1}" destId="{03632F8B-4E93-4840-9E4E-68F53BBC5873}" srcOrd="0" destOrd="0" presId="urn:microsoft.com/office/officeart/2005/8/layout/vList5"/>
    <dgm:cxn modelId="{9D5BDE58-CCA8-4F31-98EA-6E60411F4D82}" type="presParOf" srcId="{9FB58336-4F8E-4B9A-A44D-131F820B99E1}" destId="{735907E8-CD71-421F-8950-285DC6511AD6}" srcOrd="1" destOrd="0" presId="urn:microsoft.com/office/officeart/2005/8/layout/vList5"/>
    <dgm:cxn modelId="{F9C24B6A-94A9-4455-8929-4456C92218D9}" type="presParOf" srcId="{E03513B6-B757-4D79-B241-089506EEB20F}" destId="{C8A65DFF-BF2A-4EFF-B569-CCD2D7529CE9}" srcOrd="7" destOrd="0" presId="urn:microsoft.com/office/officeart/2005/8/layout/vList5"/>
    <dgm:cxn modelId="{88EB4C6E-97DA-4279-856C-E7B6C5425631}" type="presParOf" srcId="{E03513B6-B757-4D79-B241-089506EEB20F}" destId="{F1EB1088-51AB-4DC7-91D6-4C6D26B61E33}" srcOrd="8" destOrd="0" presId="urn:microsoft.com/office/officeart/2005/8/layout/vList5"/>
    <dgm:cxn modelId="{43C92139-5E39-4FFC-9FDD-13D442AF4085}" type="presParOf" srcId="{F1EB1088-51AB-4DC7-91D6-4C6D26B61E33}" destId="{7F905116-DF52-47DE-BE38-A75756ACB8D6}" srcOrd="0" destOrd="0" presId="urn:microsoft.com/office/officeart/2005/8/layout/vList5"/>
    <dgm:cxn modelId="{7D0F791B-FB81-40AD-ACE0-FBEA9FBD19E5}" type="presParOf" srcId="{F1EB1088-51AB-4DC7-91D6-4C6D26B61E33}" destId="{4F53A1C7-4C5E-467C-93C1-9040792E7E19}" srcOrd="1" destOrd="0" presId="urn:microsoft.com/office/officeart/2005/8/layout/vList5"/>
    <dgm:cxn modelId="{79EF5D89-1472-48F0-AB55-C793098A2D04}" type="presParOf" srcId="{E03513B6-B757-4D79-B241-089506EEB20F}" destId="{6B8BF165-BA2F-4C0E-8051-CE935A40F2EB}" srcOrd="9" destOrd="0" presId="urn:microsoft.com/office/officeart/2005/8/layout/vList5"/>
    <dgm:cxn modelId="{A07B08F8-4C4E-4BC1-AE9A-2CA531DF3B64}" type="presParOf" srcId="{E03513B6-B757-4D79-B241-089506EEB20F}" destId="{C62C1156-226C-4302-BA2C-77610C76E687}" srcOrd="10" destOrd="0" presId="urn:microsoft.com/office/officeart/2005/8/layout/vList5"/>
    <dgm:cxn modelId="{9659F5AD-B371-4918-8876-199771C4EEB1}" type="presParOf" srcId="{C62C1156-226C-4302-BA2C-77610C76E687}" destId="{855CB823-9B0A-44F5-93DF-71A72EAFEDC3}" srcOrd="0" destOrd="0" presId="urn:microsoft.com/office/officeart/2005/8/layout/vList5"/>
    <dgm:cxn modelId="{655A6968-3577-44FF-AB00-D7EAE327F32F}" type="presParOf" srcId="{C62C1156-226C-4302-BA2C-77610C76E687}" destId="{221D5F81-3BC4-4811-940D-8B1BBEDB27D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9:00 AM – 9:30</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EF398454-E407-442E-8779-2A1D6C0CDD9C}">
      <dgm:prSet phldrT="[Text]" custT="1"/>
      <dgm:spPr/>
      <dgm:t>
        <a:bodyPr/>
        <a:lstStyle/>
        <a:p>
          <a:pPr>
            <a:buNone/>
          </a:pPr>
          <a:r>
            <a:rPr lang="en-US" sz="2400" dirty="0"/>
            <a:t>Overview</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3912455F-7E2C-436E-BFA3-E53E483D42C7}">
      <dgm:prSet phldrT="[Text]"/>
      <dgm:spPr/>
      <dgm:t>
        <a:bodyPr/>
        <a:lstStyle/>
        <a:p>
          <a:r>
            <a:rPr lang="en-US" dirty="0"/>
            <a:t>9:30 – 10:15</a:t>
          </a:r>
        </a:p>
      </dgm:t>
    </dgm:pt>
    <dgm:pt modelId="{7FB59202-62D3-4747-BC26-7D8505D844D1}" type="parTrans" cxnId="{456F7882-3166-40D1-84C5-BE51DBDF5760}">
      <dgm:prSet/>
      <dgm:spPr/>
      <dgm:t>
        <a:bodyPr/>
        <a:lstStyle/>
        <a:p>
          <a:endParaRPr lang="en-US"/>
        </a:p>
      </dgm:t>
    </dgm:pt>
    <dgm:pt modelId="{7C48392E-7F54-44BE-B2C9-B04B739682BA}" type="sibTrans" cxnId="{456F7882-3166-40D1-84C5-BE51DBDF5760}">
      <dgm:prSet/>
      <dgm:spPr/>
      <dgm:t>
        <a:bodyPr/>
        <a:lstStyle/>
        <a:p>
          <a:endParaRPr lang="en-US"/>
        </a:p>
      </dgm:t>
    </dgm:pt>
    <dgm:pt modelId="{DB282EAE-C338-443B-AE78-F073BB9663BE}">
      <dgm:prSet phldrT="[Text]" custT="1"/>
      <dgm:spPr/>
      <dgm:t>
        <a:bodyPr/>
        <a:lstStyle/>
        <a:p>
          <a:pPr>
            <a:buNone/>
          </a:pPr>
          <a:r>
            <a:rPr lang="en-US" sz="2400" dirty="0"/>
            <a:t>Tools and developer environment overview</a:t>
          </a:r>
        </a:p>
      </dgm:t>
    </dgm:pt>
    <dgm:pt modelId="{618445B9-E416-4FD3-898E-AC512684445E}" type="parTrans" cxnId="{37C34DAF-21ED-499B-B0EC-52218D78FB3F}">
      <dgm:prSet/>
      <dgm:spPr/>
      <dgm:t>
        <a:bodyPr/>
        <a:lstStyle/>
        <a:p>
          <a:endParaRPr lang="en-US"/>
        </a:p>
      </dgm:t>
    </dgm:pt>
    <dgm:pt modelId="{F28BEF30-0205-4CAC-90E0-CF17CAD8222E}" type="sibTrans" cxnId="{37C34DAF-21ED-499B-B0EC-52218D78FB3F}">
      <dgm:prSet/>
      <dgm:spPr/>
      <dgm:t>
        <a:bodyPr/>
        <a:lstStyle/>
        <a:p>
          <a:endParaRPr lang="en-US"/>
        </a:p>
      </dgm:t>
    </dgm:pt>
    <dgm:pt modelId="{0EB97EAF-E203-44BA-B335-6E82AA848447}">
      <dgm:prSet phldrT="[Text]"/>
      <dgm:spPr/>
      <dgm:t>
        <a:bodyPr/>
        <a:lstStyle/>
        <a:p>
          <a:r>
            <a:rPr lang="en-US" dirty="0"/>
            <a:t>10:15 – 10:45</a:t>
          </a:r>
        </a:p>
      </dgm:t>
    </dgm:pt>
    <dgm:pt modelId="{F60EC55F-6FCD-4970-BCF7-B4B827E3311F}" type="parTrans" cxnId="{83997B9D-75F6-44B3-A4E9-8B3C5F1BEB08}">
      <dgm:prSet/>
      <dgm:spPr/>
      <dgm:t>
        <a:bodyPr/>
        <a:lstStyle/>
        <a:p>
          <a:endParaRPr lang="en-US"/>
        </a:p>
      </dgm:t>
    </dgm:pt>
    <dgm:pt modelId="{D08130F4-D7F1-4562-AA8A-18E541D897F4}" type="sibTrans" cxnId="{83997B9D-75F6-44B3-A4E9-8B3C5F1BEB08}">
      <dgm:prSet/>
      <dgm:spPr/>
      <dgm:t>
        <a:bodyPr/>
        <a:lstStyle/>
        <a:p>
          <a:endParaRPr lang="en-US"/>
        </a:p>
      </dgm:t>
    </dgm:pt>
    <dgm:pt modelId="{7F14D543-64AC-4DC2-BD65-05EA502C3A39}">
      <dgm:prSet phldrT="[Text]" custT="1"/>
      <dgm:spPr/>
      <dgm:t>
        <a:bodyPr/>
        <a:lstStyle/>
        <a:p>
          <a:pPr>
            <a:buNone/>
          </a:pPr>
          <a:r>
            <a:rPr lang="en-US" sz="2400" dirty="0"/>
            <a:t>HOL 1 - Tools and Developer Environment Setup</a:t>
          </a:r>
        </a:p>
      </dgm:t>
    </dgm:pt>
    <dgm:pt modelId="{742C2C95-BC08-4AAC-B1C3-AB8FC55E2FFE}" type="parTrans" cxnId="{C9D65FE5-CECD-4C21-ADDC-45D7B6837686}">
      <dgm:prSet/>
      <dgm:spPr/>
      <dgm:t>
        <a:bodyPr/>
        <a:lstStyle/>
        <a:p>
          <a:endParaRPr lang="en-US"/>
        </a:p>
      </dgm:t>
    </dgm:pt>
    <dgm:pt modelId="{1E722822-4E23-4485-B1CF-372A46AC0CA8}" type="sibTrans" cxnId="{C9D65FE5-CECD-4C21-ADDC-45D7B6837686}">
      <dgm:prSet/>
      <dgm:spPr/>
      <dgm:t>
        <a:bodyPr/>
        <a:lstStyle/>
        <a:p>
          <a:endParaRPr lang="en-US"/>
        </a:p>
      </dgm:t>
    </dgm:pt>
    <dgm:pt modelId="{E1AF72BC-0CC7-488C-9FDB-8B6B707BDFCB}">
      <dgm:prSet phldrT="[Text]"/>
      <dgm:spPr/>
      <dgm:t>
        <a:bodyPr/>
        <a:lstStyle/>
        <a:p>
          <a:r>
            <a:rPr lang="en-US" dirty="0"/>
            <a:t>10:45 – 11:00</a:t>
          </a:r>
        </a:p>
      </dgm:t>
    </dgm:pt>
    <dgm:pt modelId="{42A4C684-C530-4CAA-A14D-9258BA80D793}" type="parTrans" cxnId="{D8BDC5A2-249F-46FE-8296-2E505E1AB27A}">
      <dgm:prSet/>
      <dgm:spPr/>
      <dgm:t>
        <a:bodyPr/>
        <a:lstStyle/>
        <a:p>
          <a:endParaRPr lang="en-US"/>
        </a:p>
      </dgm:t>
    </dgm:pt>
    <dgm:pt modelId="{141125C2-0820-4920-9DA2-8E2BD393E4F6}" type="sibTrans" cxnId="{D8BDC5A2-249F-46FE-8296-2E505E1AB27A}">
      <dgm:prSet/>
      <dgm:spPr/>
      <dgm:t>
        <a:bodyPr/>
        <a:lstStyle/>
        <a:p>
          <a:endParaRPr lang="en-US"/>
        </a:p>
      </dgm:t>
    </dgm:pt>
    <dgm:pt modelId="{75BEEE2A-01A0-4876-93E8-699BE9C41E4E}">
      <dgm:prSet phldrT="[Text]" custT="1"/>
      <dgm:spPr/>
      <dgm:t>
        <a:bodyPr/>
        <a:lstStyle/>
        <a:p>
          <a:pPr>
            <a:buNone/>
          </a:pPr>
          <a:r>
            <a:rPr lang="en-US" sz="2400" dirty="0"/>
            <a:t>Break</a:t>
          </a:r>
        </a:p>
      </dgm:t>
    </dgm:pt>
    <dgm:pt modelId="{D719DBCC-417E-4E0E-A631-0D333D10FDF2}" type="parTrans" cxnId="{5BCB81E6-F6C2-4E9E-BDAA-330FD1BC2BFB}">
      <dgm:prSet/>
      <dgm:spPr/>
      <dgm:t>
        <a:bodyPr/>
        <a:lstStyle/>
        <a:p>
          <a:endParaRPr lang="en-US"/>
        </a:p>
      </dgm:t>
    </dgm:pt>
    <dgm:pt modelId="{DCFFCB17-705A-42C4-85D7-46AA0189BC85}" type="sibTrans" cxnId="{5BCB81E6-F6C2-4E9E-BDAA-330FD1BC2BFB}">
      <dgm:prSet/>
      <dgm:spPr/>
      <dgm:t>
        <a:bodyPr/>
        <a:lstStyle/>
        <a:p>
          <a:endParaRPr lang="en-US"/>
        </a:p>
      </dgm:t>
    </dgm:pt>
    <dgm:pt modelId="{57BC5268-F6FE-4BD9-BC33-92BB62190DAB}">
      <dgm:prSet phldrT="[Text]"/>
      <dgm:spPr/>
      <dgm:t>
        <a:bodyPr/>
        <a:lstStyle/>
        <a:p>
          <a:r>
            <a:rPr lang="en-US" dirty="0"/>
            <a:t> 11:00 -11:30</a:t>
          </a:r>
        </a:p>
      </dgm:t>
    </dgm:pt>
    <dgm:pt modelId="{8B1EB986-BE0F-402F-A113-B4DF7744CA6E}" type="parTrans" cxnId="{2F62553E-77AC-4DD1-9C59-1732F058CC67}">
      <dgm:prSet/>
      <dgm:spPr/>
      <dgm:t>
        <a:bodyPr/>
        <a:lstStyle/>
        <a:p>
          <a:endParaRPr lang="en-US"/>
        </a:p>
      </dgm:t>
    </dgm:pt>
    <dgm:pt modelId="{B6E3F47A-1B82-46C0-9D09-3816B93A339F}" type="sibTrans" cxnId="{2F62553E-77AC-4DD1-9C59-1732F058CC67}">
      <dgm:prSet/>
      <dgm:spPr/>
      <dgm:t>
        <a:bodyPr/>
        <a:lstStyle/>
        <a:p>
          <a:endParaRPr lang="en-US"/>
        </a:p>
      </dgm:t>
    </dgm:pt>
    <dgm:pt modelId="{A50C8847-BCBB-4339-AD63-FA4A368C7973}">
      <dgm:prSet custT="1"/>
      <dgm:spPr/>
      <dgm:t>
        <a:bodyPr/>
        <a:lstStyle/>
        <a:p>
          <a:pPr>
            <a:buNone/>
          </a:pPr>
          <a:r>
            <a:rPr lang="en-US" sz="2400" dirty="0"/>
            <a:t>HOL1 - Tools and Developer Environment Setup (Cont'd)</a:t>
          </a:r>
        </a:p>
      </dgm:t>
    </dgm:pt>
    <dgm:pt modelId="{7F695F4C-51B5-4E1B-BC31-2CE3E22943F1}" type="parTrans" cxnId="{5BB1B6C1-15FD-4310-94F7-9D2237C39F84}">
      <dgm:prSet/>
      <dgm:spPr/>
      <dgm:t>
        <a:bodyPr/>
        <a:lstStyle/>
        <a:p>
          <a:endParaRPr lang="en-US"/>
        </a:p>
      </dgm:t>
    </dgm:pt>
    <dgm:pt modelId="{E556C9B4-2E07-4CD2-914B-033EB2A1FF62}" type="sibTrans" cxnId="{5BB1B6C1-15FD-4310-94F7-9D2237C39F84}">
      <dgm:prSet/>
      <dgm:spPr/>
      <dgm:t>
        <a:bodyPr/>
        <a:lstStyle/>
        <a:p>
          <a:endParaRPr lang="en-US"/>
        </a:p>
      </dgm:t>
    </dgm:pt>
    <dgm:pt modelId="{02C38A57-573F-41EC-B204-13AC764E360E}">
      <dgm:prSet/>
      <dgm:spPr/>
      <dgm:t>
        <a:bodyPr/>
        <a:lstStyle/>
        <a:p>
          <a:r>
            <a:rPr lang="en-US" dirty="0"/>
            <a:t>11:30 - 12:15 PM</a:t>
          </a:r>
        </a:p>
      </dgm:t>
    </dgm:pt>
    <dgm:pt modelId="{0E577D1C-25F1-4267-BE9D-37F168869956}" type="parTrans" cxnId="{75342C07-666E-4E3D-AECF-28FD41A32181}">
      <dgm:prSet/>
      <dgm:spPr/>
      <dgm:t>
        <a:bodyPr/>
        <a:lstStyle/>
        <a:p>
          <a:endParaRPr lang="en-US"/>
        </a:p>
      </dgm:t>
    </dgm:pt>
    <dgm:pt modelId="{DEF0C6FE-EAC7-46C9-AB73-15E08891C7B5}" type="sibTrans" cxnId="{75342C07-666E-4E3D-AECF-28FD41A32181}">
      <dgm:prSet/>
      <dgm:spPr/>
      <dgm:t>
        <a:bodyPr/>
        <a:lstStyle/>
        <a:p>
          <a:endParaRPr lang="en-US"/>
        </a:p>
      </dgm:t>
    </dgm:pt>
    <dgm:pt modelId="{130563A8-8AFA-4873-A379-1C4EFD20928C}">
      <dgm:prSet custT="1"/>
      <dgm:spPr/>
      <dgm:t>
        <a:bodyPr/>
        <a:lstStyle/>
        <a:p>
          <a:pPr>
            <a:buNone/>
          </a:pPr>
          <a:r>
            <a:rPr lang="en-US" sz="2400" dirty="0"/>
            <a:t>Modern Cloud Apps</a:t>
          </a:r>
          <a:r>
            <a:rPr lang="en-US" sz="2400" b="0" i="0" u="none" dirty="0"/>
            <a:t> + Demo</a:t>
          </a:r>
          <a:endParaRPr lang="en-US" sz="2400" dirty="0"/>
        </a:p>
      </dgm:t>
    </dgm:pt>
    <dgm:pt modelId="{9749E3E0-3BB0-4DE6-B851-284757582D81}" type="parTrans" cxnId="{85FBF960-791D-45FA-B603-F9806D436CCE}">
      <dgm:prSet/>
      <dgm:spPr/>
      <dgm:t>
        <a:bodyPr/>
        <a:lstStyle/>
        <a:p>
          <a:endParaRPr lang="en-US"/>
        </a:p>
      </dgm:t>
    </dgm:pt>
    <dgm:pt modelId="{1F8FE404-DEF9-48DD-9F47-5EF6EC5B5520}" type="sibTrans" cxnId="{85FBF960-791D-45FA-B603-F9806D436CCE}">
      <dgm:prSet/>
      <dgm:spPr/>
      <dgm:t>
        <a:bodyPr/>
        <a:lstStyle/>
        <a:p>
          <a:endParaRPr lang="en-US"/>
        </a:p>
      </dgm:t>
    </dgm:pt>
    <dgm:pt modelId="{EC7A42D0-E98A-48B2-B6F1-C856870C9A56}">
      <dgm:prSet/>
      <dgm:spPr/>
      <dgm:t>
        <a:bodyPr/>
        <a:lstStyle/>
        <a:p>
          <a:r>
            <a:rPr lang="en-US" dirty="0"/>
            <a:t>12:15 -1:00</a:t>
          </a:r>
        </a:p>
      </dgm:t>
    </dgm:pt>
    <dgm:pt modelId="{3016F0CB-F9AB-4C78-AD81-3775B3170B17}" type="parTrans" cxnId="{2E45DD9F-C163-4E0B-84FB-50A8D03BDB7D}">
      <dgm:prSet/>
      <dgm:spPr/>
      <dgm:t>
        <a:bodyPr/>
        <a:lstStyle/>
        <a:p>
          <a:endParaRPr lang="en-US"/>
        </a:p>
      </dgm:t>
    </dgm:pt>
    <dgm:pt modelId="{0E0E40C6-F041-4BEC-84E8-53C150B80A67}" type="sibTrans" cxnId="{2E45DD9F-C163-4E0B-84FB-50A8D03BDB7D}">
      <dgm:prSet/>
      <dgm:spPr/>
      <dgm:t>
        <a:bodyPr/>
        <a:lstStyle/>
        <a:p>
          <a:endParaRPr lang="en-US"/>
        </a:p>
      </dgm:t>
    </dgm:pt>
    <dgm:pt modelId="{A266C618-27D0-4C5F-B7C9-446E3A5DFF94}">
      <dgm:prSet custT="1"/>
      <dgm:spPr/>
      <dgm:t>
        <a:bodyPr/>
        <a:lstStyle/>
        <a:p>
          <a:pPr>
            <a:buNone/>
          </a:pPr>
          <a:r>
            <a:rPr lang="en-US" sz="2400" dirty="0"/>
            <a:t>Lunch</a:t>
          </a:r>
        </a:p>
      </dgm:t>
    </dgm:pt>
    <dgm:pt modelId="{34726315-AA5C-4654-8131-450B889E4563}" type="parTrans" cxnId="{4BE407B5-4387-4004-BEB2-0B044F2CBD8B}">
      <dgm:prSet/>
      <dgm:spPr/>
      <dgm:t>
        <a:bodyPr/>
        <a:lstStyle/>
        <a:p>
          <a:endParaRPr lang="en-US"/>
        </a:p>
      </dgm:t>
    </dgm:pt>
    <dgm:pt modelId="{EF344BB1-EAD9-4724-9C2A-08766C8871F2}" type="sibTrans" cxnId="{4BE407B5-4387-4004-BEB2-0B044F2CBD8B}">
      <dgm:prSet/>
      <dgm:spPr/>
      <dgm:t>
        <a:bodyPr/>
        <a:lstStyle/>
        <a:p>
          <a:endParaRPr lang="en-US"/>
        </a:p>
      </dgm:t>
    </dgm:pt>
    <dgm:pt modelId="{2D71E925-A8AF-43B5-B979-BDE3983F2A65}">
      <dgm:prSet/>
      <dgm:spPr/>
      <dgm:t>
        <a:bodyPr/>
        <a:lstStyle/>
        <a:p>
          <a:r>
            <a:rPr lang="en-US" dirty="0"/>
            <a:t>1:00 - 2:00</a:t>
          </a:r>
        </a:p>
      </dgm:t>
    </dgm:pt>
    <dgm:pt modelId="{67DDE4FC-53C0-477C-92E6-017C5D7EB832}" type="parTrans" cxnId="{C69573CA-97B1-443B-A6CE-C5157ABE4AD2}">
      <dgm:prSet/>
      <dgm:spPr/>
      <dgm:t>
        <a:bodyPr/>
        <a:lstStyle/>
        <a:p>
          <a:endParaRPr lang="en-US"/>
        </a:p>
      </dgm:t>
    </dgm:pt>
    <dgm:pt modelId="{8B1B7467-613F-4E8F-88EB-4053FB2C86A6}" type="sibTrans" cxnId="{C69573CA-97B1-443B-A6CE-C5157ABE4AD2}">
      <dgm:prSet/>
      <dgm:spPr/>
      <dgm:t>
        <a:bodyPr/>
        <a:lstStyle/>
        <a:p>
          <a:endParaRPr lang="en-US"/>
        </a:p>
      </dgm:t>
    </dgm:pt>
    <dgm:pt modelId="{77BB74A2-3D49-48AD-A2AA-DD45F45FEC72}">
      <dgm:prSet custT="1"/>
      <dgm:spPr/>
      <dgm:t>
        <a:bodyPr/>
        <a:lstStyle/>
        <a:p>
          <a:pPr>
            <a:buNone/>
          </a:pPr>
          <a:r>
            <a:rPr lang="en-US" sz="2400" dirty="0"/>
            <a:t>HOL 2 - Modern Cloud Apps</a:t>
          </a:r>
        </a:p>
      </dgm:t>
    </dgm:pt>
    <dgm:pt modelId="{30E06841-9FD6-4638-A2F9-D8225570C395}" type="parTrans" cxnId="{4D84B0BB-4811-4C6F-B129-D39C27732F78}">
      <dgm:prSet/>
      <dgm:spPr/>
      <dgm:t>
        <a:bodyPr/>
        <a:lstStyle/>
        <a:p>
          <a:endParaRPr lang="en-US"/>
        </a:p>
      </dgm:t>
    </dgm:pt>
    <dgm:pt modelId="{11890B66-6449-4D3E-A146-9733F71B89B2}" type="sibTrans" cxnId="{4D84B0BB-4811-4C6F-B129-D39C27732F78}">
      <dgm:prSet/>
      <dgm:spPr/>
      <dgm:t>
        <a:bodyPr/>
        <a:lstStyle/>
        <a:p>
          <a:endParaRPr lang="en-US"/>
        </a:p>
      </dgm:t>
    </dgm:pt>
    <dgm:pt modelId="{591EF917-983B-47C5-8C06-8A86F5AA62C8}">
      <dgm:prSet/>
      <dgm:spPr/>
      <dgm:t>
        <a:bodyPr/>
        <a:lstStyle/>
        <a:p>
          <a:r>
            <a:rPr lang="en-US" dirty="0"/>
            <a:t>2:00 - 2:15</a:t>
          </a:r>
        </a:p>
      </dgm:t>
    </dgm:pt>
    <dgm:pt modelId="{E01852F2-D29C-442C-8A59-BB44BE3EC286}" type="parTrans" cxnId="{5A9A7159-0D4A-45B4-8912-C97F2AFAAB34}">
      <dgm:prSet/>
      <dgm:spPr/>
      <dgm:t>
        <a:bodyPr/>
        <a:lstStyle/>
        <a:p>
          <a:endParaRPr lang="en-US"/>
        </a:p>
      </dgm:t>
    </dgm:pt>
    <dgm:pt modelId="{2BF346E7-6295-4752-AB66-0F9EA3D1F201}" type="sibTrans" cxnId="{5A9A7159-0D4A-45B4-8912-C97F2AFAAB34}">
      <dgm:prSet/>
      <dgm:spPr/>
      <dgm:t>
        <a:bodyPr/>
        <a:lstStyle/>
        <a:p>
          <a:endParaRPr lang="en-US"/>
        </a:p>
      </dgm:t>
    </dgm:pt>
    <dgm:pt modelId="{33A6432D-E9CC-4E79-9DF2-4341E63D29FA}">
      <dgm:prSet/>
      <dgm:spPr/>
      <dgm:t>
        <a:bodyPr/>
        <a:lstStyle/>
        <a:p>
          <a:r>
            <a:rPr lang="en-US" dirty="0"/>
            <a:t>2:15 - 3:15</a:t>
          </a:r>
        </a:p>
      </dgm:t>
    </dgm:pt>
    <dgm:pt modelId="{177D4903-D528-436A-AFBB-5C78761E6DF7}" type="parTrans" cxnId="{1F86AB37-E6C7-48ED-80CE-B576FC0EE452}">
      <dgm:prSet/>
      <dgm:spPr/>
      <dgm:t>
        <a:bodyPr/>
        <a:lstStyle/>
        <a:p>
          <a:endParaRPr lang="en-US"/>
        </a:p>
      </dgm:t>
    </dgm:pt>
    <dgm:pt modelId="{E746D764-D626-4ECC-ACB6-EF3710F5ABBF}" type="sibTrans" cxnId="{1F86AB37-E6C7-48ED-80CE-B576FC0EE452}">
      <dgm:prSet/>
      <dgm:spPr/>
      <dgm:t>
        <a:bodyPr/>
        <a:lstStyle/>
        <a:p>
          <a:endParaRPr lang="en-US"/>
        </a:p>
      </dgm:t>
    </dgm:pt>
    <dgm:pt modelId="{CB8B6AAF-6FB9-457B-BE3B-1957D9E18F53}">
      <dgm:prSet custT="1"/>
      <dgm:spPr/>
      <dgm:t>
        <a:bodyPr/>
        <a:lstStyle/>
        <a:p>
          <a:pPr>
            <a:buNone/>
          </a:pPr>
          <a:r>
            <a:rPr lang="en-US" sz="2400" dirty="0"/>
            <a:t>Identity and Office365 APIs Overview</a:t>
          </a:r>
          <a:r>
            <a:rPr lang="en-US" sz="2400" b="0" i="0" u="none" dirty="0"/>
            <a:t> + Demos</a:t>
          </a:r>
          <a:endParaRPr lang="en-US" sz="2400" dirty="0"/>
        </a:p>
      </dgm:t>
    </dgm:pt>
    <dgm:pt modelId="{C023D776-9D2A-470A-8740-19146FE656F6}" type="parTrans" cxnId="{AEA2696A-1A9F-4306-91EF-CF2F53230B3F}">
      <dgm:prSet/>
      <dgm:spPr/>
      <dgm:t>
        <a:bodyPr/>
        <a:lstStyle/>
        <a:p>
          <a:endParaRPr lang="en-US"/>
        </a:p>
      </dgm:t>
    </dgm:pt>
    <dgm:pt modelId="{4E257B00-7310-457E-B483-ADB3CAE8E453}" type="sibTrans" cxnId="{AEA2696A-1A9F-4306-91EF-CF2F53230B3F}">
      <dgm:prSet/>
      <dgm:spPr/>
      <dgm:t>
        <a:bodyPr/>
        <a:lstStyle/>
        <a:p>
          <a:endParaRPr lang="en-US"/>
        </a:p>
      </dgm:t>
    </dgm:pt>
    <dgm:pt modelId="{0AAA634C-49A9-4601-9886-C522AC9707DF}">
      <dgm:prSet/>
      <dgm:spPr/>
      <dgm:t>
        <a:bodyPr/>
        <a:lstStyle/>
        <a:p>
          <a:r>
            <a:rPr lang="en-US" dirty="0"/>
            <a:t>3:15 - 4:45</a:t>
          </a:r>
        </a:p>
      </dgm:t>
    </dgm:pt>
    <dgm:pt modelId="{0666C81F-2B5E-4A82-A092-B6F7D5D32848}" type="parTrans" cxnId="{38DA0241-2569-4F97-8B73-00837DAE3192}">
      <dgm:prSet/>
      <dgm:spPr/>
      <dgm:t>
        <a:bodyPr/>
        <a:lstStyle/>
        <a:p>
          <a:endParaRPr lang="en-US"/>
        </a:p>
      </dgm:t>
    </dgm:pt>
    <dgm:pt modelId="{F1E13ECC-4D7E-4F2F-AA12-D5EE26111D87}" type="sibTrans" cxnId="{38DA0241-2569-4F97-8B73-00837DAE3192}">
      <dgm:prSet/>
      <dgm:spPr/>
      <dgm:t>
        <a:bodyPr/>
        <a:lstStyle/>
        <a:p>
          <a:endParaRPr lang="en-US"/>
        </a:p>
      </dgm:t>
    </dgm:pt>
    <dgm:pt modelId="{81539807-E286-49F5-B693-C1735F67FD87}">
      <dgm:prSet custT="1"/>
      <dgm:spPr/>
      <dgm:t>
        <a:bodyPr/>
        <a:lstStyle/>
        <a:p>
          <a:pPr>
            <a:buNone/>
          </a:pPr>
          <a:r>
            <a:rPr lang="en-US" sz="2400" dirty="0"/>
            <a:t>HOL 3 - Identity and Office365 APIs</a:t>
          </a:r>
        </a:p>
      </dgm:t>
    </dgm:pt>
    <dgm:pt modelId="{E67BF368-A616-4B13-9410-49FB1B7698B9}" type="parTrans" cxnId="{034DA899-8E02-4D47-8E58-876CFFF6ABBB}">
      <dgm:prSet/>
      <dgm:spPr/>
      <dgm:t>
        <a:bodyPr/>
        <a:lstStyle/>
        <a:p>
          <a:endParaRPr lang="en-US"/>
        </a:p>
      </dgm:t>
    </dgm:pt>
    <dgm:pt modelId="{44A6C845-D1CB-4EF4-911C-32122DB2677C}" type="sibTrans" cxnId="{034DA899-8E02-4D47-8E58-876CFFF6ABBB}">
      <dgm:prSet/>
      <dgm:spPr/>
      <dgm:t>
        <a:bodyPr/>
        <a:lstStyle/>
        <a:p>
          <a:endParaRPr lang="en-US"/>
        </a:p>
      </dgm:t>
    </dgm:pt>
    <dgm:pt modelId="{9A28830A-EC42-40F9-8E14-CF70637D1A76}">
      <dgm:prSet/>
      <dgm:spPr/>
      <dgm:t>
        <a:bodyPr/>
        <a:lstStyle/>
        <a:p>
          <a:r>
            <a:rPr lang="en-US" dirty="0"/>
            <a:t>4:45 - 5:00</a:t>
          </a:r>
        </a:p>
      </dgm:t>
    </dgm:pt>
    <dgm:pt modelId="{71065D94-717E-45B5-8739-0FF40AE3C42A}" type="parTrans" cxnId="{D9FA4620-43D2-4FEF-AC27-F8AE8178A174}">
      <dgm:prSet/>
      <dgm:spPr/>
      <dgm:t>
        <a:bodyPr/>
        <a:lstStyle/>
        <a:p>
          <a:endParaRPr lang="en-US"/>
        </a:p>
      </dgm:t>
    </dgm:pt>
    <dgm:pt modelId="{51B2B0F2-D638-4DF5-90F0-886A6265E989}" type="sibTrans" cxnId="{D9FA4620-43D2-4FEF-AC27-F8AE8178A174}">
      <dgm:prSet/>
      <dgm:spPr/>
      <dgm:t>
        <a:bodyPr/>
        <a:lstStyle/>
        <a:p>
          <a:endParaRPr lang="en-US"/>
        </a:p>
      </dgm:t>
    </dgm:pt>
    <dgm:pt modelId="{A85776AF-68B1-4751-9647-8435B9DAAF6D}">
      <dgm:prSet custT="1"/>
      <dgm:spPr/>
      <dgm:t>
        <a:bodyPr/>
        <a:lstStyle/>
        <a:p>
          <a:pPr>
            <a:buNone/>
          </a:pPr>
          <a:r>
            <a:rPr lang="en-US" sz="2400" dirty="0"/>
            <a:t>Break</a:t>
          </a:r>
        </a:p>
      </dgm:t>
    </dgm:pt>
    <dgm:pt modelId="{C432B59E-B836-4B96-B844-CEBF1ADDED43}" type="parTrans" cxnId="{548B01F5-014B-47B1-8C08-A6B1319E1769}">
      <dgm:prSet/>
      <dgm:spPr/>
      <dgm:t>
        <a:bodyPr/>
        <a:lstStyle/>
        <a:p>
          <a:endParaRPr lang="en-US"/>
        </a:p>
      </dgm:t>
    </dgm:pt>
    <dgm:pt modelId="{C0F2658F-DEFD-42E5-B463-33BB6920F73D}" type="sibTrans" cxnId="{548B01F5-014B-47B1-8C08-A6B1319E1769}">
      <dgm:prSet/>
      <dgm:spPr/>
      <dgm:t>
        <a:bodyPr/>
        <a:lstStyle/>
        <a:p>
          <a:endParaRPr lang="en-US"/>
        </a:p>
      </dgm:t>
    </dgm:pt>
    <dgm:pt modelId="{000AF8C9-6088-41E7-914D-1B594F4075E7}">
      <dgm:prSet custT="1"/>
      <dgm:spPr/>
      <dgm:t>
        <a:bodyPr/>
        <a:lstStyle/>
        <a:p>
          <a:pPr>
            <a:buNone/>
          </a:pPr>
          <a:r>
            <a:rPr lang="en-US" sz="2400" dirty="0"/>
            <a:t>Q&amp;A</a:t>
          </a:r>
        </a:p>
      </dgm:t>
    </dgm:pt>
    <dgm:pt modelId="{BCE3C775-BCC0-4BA4-BF58-56B09DC51C98}" type="parTrans" cxnId="{033B7588-068B-4C1C-A192-684C35C8FC45}">
      <dgm:prSet/>
      <dgm:spPr/>
      <dgm:t>
        <a:bodyPr/>
        <a:lstStyle/>
        <a:p>
          <a:endParaRPr lang="en-US"/>
        </a:p>
      </dgm:t>
    </dgm:pt>
    <dgm:pt modelId="{5D13A44C-27E4-456E-A1F1-0AC9AC4733A9}" type="sibTrans" cxnId="{033B7588-068B-4C1C-A192-684C35C8FC45}">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12" custScaleX="52736">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12" custScaleX="119308">
        <dgm:presLayoutVars>
          <dgm:bulletEnabled val="1"/>
        </dgm:presLayoutVars>
      </dgm:prSet>
      <dgm:spPr/>
    </dgm:pt>
    <dgm:pt modelId="{C65B7BA1-2A9A-4CA8-A6DC-7C36A0C04CEC}" type="pres">
      <dgm:prSet presAssocID="{E1BECD42-1710-4068-A3A8-0907A4291122}" presName="sp" presStyleCnt="0"/>
      <dgm:spPr/>
    </dgm:pt>
    <dgm:pt modelId="{6BBD1F62-C23B-43E5-B590-9E299233B9AA}" type="pres">
      <dgm:prSet presAssocID="{3912455F-7E2C-436E-BFA3-E53E483D42C7}" presName="linNode" presStyleCnt="0"/>
      <dgm:spPr/>
    </dgm:pt>
    <dgm:pt modelId="{8FF1422C-FB3D-4E40-B9AA-2876EA0039EA}" type="pres">
      <dgm:prSet presAssocID="{3912455F-7E2C-436E-BFA3-E53E483D42C7}" presName="parentText" presStyleLbl="node1" presStyleIdx="1" presStyleCnt="12" custScaleX="52736">
        <dgm:presLayoutVars>
          <dgm:chMax val="1"/>
          <dgm:bulletEnabled val="1"/>
        </dgm:presLayoutVars>
      </dgm:prSet>
      <dgm:spPr/>
    </dgm:pt>
    <dgm:pt modelId="{0F76540A-83A1-43AF-A915-E9CCF31AD761}" type="pres">
      <dgm:prSet presAssocID="{3912455F-7E2C-436E-BFA3-E53E483D42C7}" presName="descendantText" presStyleLbl="alignAccFollowNode1" presStyleIdx="1" presStyleCnt="12" custScaleX="119308">
        <dgm:presLayoutVars>
          <dgm:bulletEnabled val="1"/>
        </dgm:presLayoutVars>
      </dgm:prSet>
      <dgm:spPr/>
    </dgm:pt>
    <dgm:pt modelId="{12E4470F-777D-444F-8836-6B21882B5948}" type="pres">
      <dgm:prSet presAssocID="{7C48392E-7F54-44BE-B2C9-B04B739682BA}" presName="sp" presStyleCnt="0"/>
      <dgm:spPr/>
    </dgm:pt>
    <dgm:pt modelId="{FD99D915-598C-4179-9418-9BB3EBC3A384}" type="pres">
      <dgm:prSet presAssocID="{0EB97EAF-E203-44BA-B335-6E82AA848447}" presName="linNode" presStyleCnt="0"/>
      <dgm:spPr/>
    </dgm:pt>
    <dgm:pt modelId="{4F72D66B-A8F6-4DB6-8FBA-070AAE1CF9EE}" type="pres">
      <dgm:prSet presAssocID="{0EB97EAF-E203-44BA-B335-6E82AA848447}" presName="parentText" presStyleLbl="node1" presStyleIdx="2" presStyleCnt="12" custScaleX="52736">
        <dgm:presLayoutVars>
          <dgm:chMax val="1"/>
          <dgm:bulletEnabled val="1"/>
        </dgm:presLayoutVars>
      </dgm:prSet>
      <dgm:spPr/>
    </dgm:pt>
    <dgm:pt modelId="{45F3B3F6-2CED-45D8-B6E2-0409440DA4C3}" type="pres">
      <dgm:prSet presAssocID="{0EB97EAF-E203-44BA-B335-6E82AA848447}" presName="descendantText" presStyleLbl="alignAccFollowNode1" presStyleIdx="2" presStyleCnt="12" custScaleX="119308">
        <dgm:presLayoutVars>
          <dgm:bulletEnabled val="1"/>
        </dgm:presLayoutVars>
      </dgm:prSet>
      <dgm:spPr/>
    </dgm:pt>
    <dgm:pt modelId="{4F0049AA-1216-4492-980F-0F45D881F119}" type="pres">
      <dgm:prSet presAssocID="{D08130F4-D7F1-4562-AA8A-18E541D897F4}" presName="sp" presStyleCnt="0"/>
      <dgm:spPr/>
    </dgm:pt>
    <dgm:pt modelId="{726496A0-D34F-43D9-8D54-076BF1F13BBE}" type="pres">
      <dgm:prSet presAssocID="{E1AF72BC-0CC7-488C-9FDB-8B6B707BDFCB}" presName="linNode" presStyleCnt="0"/>
      <dgm:spPr/>
    </dgm:pt>
    <dgm:pt modelId="{71590097-DEB6-41CE-BD82-632DBACBA39B}" type="pres">
      <dgm:prSet presAssocID="{E1AF72BC-0CC7-488C-9FDB-8B6B707BDFCB}" presName="parentText" presStyleLbl="node1" presStyleIdx="3" presStyleCnt="12" custScaleX="52736">
        <dgm:presLayoutVars>
          <dgm:chMax val="1"/>
          <dgm:bulletEnabled val="1"/>
        </dgm:presLayoutVars>
      </dgm:prSet>
      <dgm:spPr/>
    </dgm:pt>
    <dgm:pt modelId="{E12892D9-F98F-4E4E-B9C8-0D972EE87560}" type="pres">
      <dgm:prSet presAssocID="{E1AF72BC-0CC7-488C-9FDB-8B6B707BDFCB}" presName="descendantText" presStyleLbl="alignAccFollowNode1" presStyleIdx="3" presStyleCnt="12" custScaleX="119308">
        <dgm:presLayoutVars>
          <dgm:bulletEnabled val="1"/>
        </dgm:presLayoutVars>
      </dgm:prSet>
      <dgm:spPr/>
    </dgm:pt>
    <dgm:pt modelId="{C92679D6-E396-49CC-93EB-82BE4CCDB3CF}" type="pres">
      <dgm:prSet presAssocID="{141125C2-0820-4920-9DA2-8E2BD393E4F6}" presName="sp" presStyleCnt="0"/>
      <dgm:spPr/>
    </dgm:pt>
    <dgm:pt modelId="{4B5DB596-DC5D-4F0F-B412-77A1DE50BB68}" type="pres">
      <dgm:prSet presAssocID="{57BC5268-F6FE-4BD9-BC33-92BB62190DAB}" presName="linNode" presStyleCnt="0"/>
      <dgm:spPr/>
    </dgm:pt>
    <dgm:pt modelId="{350959BE-A20B-4B1B-9A79-239BC65E6964}" type="pres">
      <dgm:prSet presAssocID="{57BC5268-F6FE-4BD9-BC33-92BB62190DAB}" presName="parentText" presStyleLbl="node1" presStyleIdx="4" presStyleCnt="12" custScaleX="52736">
        <dgm:presLayoutVars>
          <dgm:chMax val="1"/>
          <dgm:bulletEnabled val="1"/>
        </dgm:presLayoutVars>
      </dgm:prSet>
      <dgm:spPr/>
    </dgm:pt>
    <dgm:pt modelId="{E27862F7-10C7-472B-87FB-B72257CD730B}" type="pres">
      <dgm:prSet presAssocID="{57BC5268-F6FE-4BD9-BC33-92BB62190DAB}" presName="descendantText" presStyleLbl="alignAccFollowNode1" presStyleIdx="4" presStyleCnt="12" custScaleX="119308">
        <dgm:presLayoutVars>
          <dgm:bulletEnabled val="1"/>
        </dgm:presLayoutVars>
      </dgm:prSet>
      <dgm:spPr/>
    </dgm:pt>
    <dgm:pt modelId="{6C1BAB1B-0079-4E9A-8A47-E6B3C6D5AC37}" type="pres">
      <dgm:prSet presAssocID="{B6E3F47A-1B82-46C0-9D09-3816B93A339F}" presName="sp" presStyleCnt="0"/>
      <dgm:spPr/>
    </dgm:pt>
    <dgm:pt modelId="{30EC264E-C014-4ABE-85C4-AF737DAD28A0}" type="pres">
      <dgm:prSet presAssocID="{02C38A57-573F-41EC-B204-13AC764E360E}" presName="linNode" presStyleCnt="0"/>
      <dgm:spPr/>
    </dgm:pt>
    <dgm:pt modelId="{9BE55685-5B91-4ED0-A3F3-E0AFDD677C54}" type="pres">
      <dgm:prSet presAssocID="{02C38A57-573F-41EC-B204-13AC764E360E}" presName="parentText" presStyleLbl="node1" presStyleIdx="5" presStyleCnt="12" custScaleX="52736">
        <dgm:presLayoutVars>
          <dgm:chMax val="1"/>
          <dgm:bulletEnabled val="1"/>
        </dgm:presLayoutVars>
      </dgm:prSet>
      <dgm:spPr/>
    </dgm:pt>
    <dgm:pt modelId="{B61D215C-99BF-4A69-A71B-1F574E932348}" type="pres">
      <dgm:prSet presAssocID="{02C38A57-573F-41EC-B204-13AC764E360E}" presName="descendantText" presStyleLbl="alignAccFollowNode1" presStyleIdx="5" presStyleCnt="12" custScaleX="119308">
        <dgm:presLayoutVars>
          <dgm:bulletEnabled val="1"/>
        </dgm:presLayoutVars>
      </dgm:prSet>
      <dgm:spPr/>
    </dgm:pt>
    <dgm:pt modelId="{D7343CB2-7A7B-4948-80F1-4FBC7A0A557A}" type="pres">
      <dgm:prSet presAssocID="{DEF0C6FE-EAC7-46C9-AB73-15E08891C7B5}" presName="sp" presStyleCnt="0"/>
      <dgm:spPr/>
    </dgm:pt>
    <dgm:pt modelId="{17B980EC-80AC-41C4-864B-EB6887B5CF2F}" type="pres">
      <dgm:prSet presAssocID="{EC7A42D0-E98A-48B2-B6F1-C856870C9A56}" presName="linNode" presStyleCnt="0"/>
      <dgm:spPr/>
    </dgm:pt>
    <dgm:pt modelId="{A22C4155-616D-4F4C-A223-723BEA428ED7}" type="pres">
      <dgm:prSet presAssocID="{EC7A42D0-E98A-48B2-B6F1-C856870C9A56}" presName="parentText" presStyleLbl="node1" presStyleIdx="6" presStyleCnt="12" custScaleX="52736">
        <dgm:presLayoutVars>
          <dgm:chMax val="1"/>
          <dgm:bulletEnabled val="1"/>
        </dgm:presLayoutVars>
      </dgm:prSet>
      <dgm:spPr/>
    </dgm:pt>
    <dgm:pt modelId="{400F7EFE-C693-404B-97E3-2D2B46DCED50}" type="pres">
      <dgm:prSet presAssocID="{EC7A42D0-E98A-48B2-B6F1-C856870C9A56}" presName="descendantText" presStyleLbl="alignAccFollowNode1" presStyleIdx="6" presStyleCnt="12" custScaleX="119308">
        <dgm:presLayoutVars>
          <dgm:bulletEnabled val="1"/>
        </dgm:presLayoutVars>
      </dgm:prSet>
      <dgm:spPr/>
    </dgm:pt>
    <dgm:pt modelId="{168164D7-515E-4B62-80DF-60363D86D068}" type="pres">
      <dgm:prSet presAssocID="{0E0E40C6-F041-4BEC-84E8-53C150B80A67}" presName="sp" presStyleCnt="0"/>
      <dgm:spPr/>
    </dgm:pt>
    <dgm:pt modelId="{6E54583B-6A30-4DFA-A301-6E542E6CA141}" type="pres">
      <dgm:prSet presAssocID="{2D71E925-A8AF-43B5-B979-BDE3983F2A65}" presName="linNode" presStyleCnt="0"/>
      <dgm:spPr/>
    </dgm:pt>
    <dgm:pt modelId="{FBCD6E4D-02F9-4B96-B891-81E6D680DC0C}" type="pres">
      <dgm:prSet presAssocID="{2D71E925-A8AF-43B5-B979-BDE3983F2A65}" presName="parentText" presStyleLbl="node1" presStyleIdx="7" presStyleCnt="12" custScaleX="52736">
        <dgm:presLayoutVars>
          <dgm:chMax val="1"/>
          <dgm:bulletEnabled val="1"/>
        </dgm:presLayoutVars>
      </dgm:prSet>
      <dgm:spPr/>
    </dgm:pt>
    <dgm:pt modelId="{D43E34EF-5CE0-465E-BECF-EAD8EAC9838E}" type="pres">
      <dgm:prSet presAssocID="{2D71E925-A8AF-43B5-B979-BDE3983F2A65}" presName="descendantText" presStyleLbl="alignAccFollowNode1" presStyleIdx="7" presStyleCnt="12" custScaleX="119308">
        <dgm:presLayoutVars>
          <dgm:bulletEnabled val="1"/>
        </dgm:presLayoutVars>
      </dgm:prSet>
      <dgm:spPr/>
    </dgm:pt>
    <dgm:pt modelId="{DEFA9D42-79D1-4130-8F3E-0BC09B2BA57C}" type="pres">
      <dgm:prSet presAssocID="{8B1B7467-613F-4E8F-88EB-4053FB2C86A6}" presName="sp" presStyleCnt="0"/>
      <dgm:spPr/>
    </dgm:pt>
    <dgm:pt modelId="{65BCECA9-0C7B-420A-B994-2E1614EDA9E4}" type="pres">
      <dgm:prSet presAssocID="{591EF917-983B-47C5-8C06-8A86F5AA62C8}" presName="linNode" presStyleCnt="0"/>
      <dgm:spPr/>
    </dgm:pt>
    <dgm:pt modelId="{0EF06FAD-3524-4BD1-B078-697A8FAE965D}" type="pres">
      <dgm:prSet presAssocID="{591EF917-983B-47C5-8C06-8A86F5AA62C8}" presName="parentText" presStyleLbl="node1" presStyleIdx="8" presStyleCnt="12" custScaleX="52736">
        <dgm:presLayoutVars>
          <dgm:chMax val="1"/>
          <dgm:bulletEnabled val="1"/>
        </dgm:presLayoutVars>
      </dgm:prSet>
      <dgm:spPr/>
    </dgm:pt>
    <dgm:pt modelId="{FC331AB9-0D83-4CC7-9D27-73A841AB883D}" type="pres">
      <dgm:prSet presAssocID="{591EF917-983B-47C5-8C06-8A86F5AA62C8}" presName="descendantText" presStyleLbl="alignAccFollowNode1" presStyleIdx="8" presStyleCnt="12" custScaleX="119308">
        <dgm:presLayoutVars>
          <dgm:bulletEnabled val="1"/>
        </dgm:presLayoutVars>
      </dgm:prSet>
      <dgm:spPr/>
    </dgm:pt>
    <dgm:pt modelId="{965E6388-7131-49CC-8A2D-44A2F9D91316}" type="pres">
      <dgm:prSet presAssocID="{2BF346E7-6295-4752-AB66-0F9EA3D1F201}" presName="sp" presStyleCnt="0"/>
      <dgm:spPr/>
    </dgm:pt>
    <dgm:pt modelId="{9C389F04-B7BF-4FE1-9A22-A271D4D0CCC4}" type="pres">
      <dgm:prSet presAssocID="{33A6432D-E9CC-4E79-9DF2-4341E63D29FA}" presName="linNode" presStyleCnt="0"/>
      <dgm:spPr/>
    </dgm:pt>
    <dgm:pt modelId="{B33B9E8A-E9A9-4A69-9E54-CDC82E49B1FD}" type="pres">
      <dgm:prSet presAssocID="{33A6432D-E9CC-4E79-9DF2-4341E63D29FA}" presName="parentText" presStyleLbl="node1" presStyleIdx="9" presStyleCnt="12" custScaleX="52736">
        <dgm:presLayoutVars>
          <dgm:chMax val="1"/>
          <dgm:bulletEnabled val="1"/>
        </dgm:presLayoutVars>
      </dgm:prSet>
      <dgm:spPr/>
    </dgm:pt>
    <dgm:pt modelId="{80AC146E-A9F7-4B60-B06C-7F0E6092BDB4}" type="pres">
      <dgm:prSet presAssocID="{33A6432D-E9CC-4E79-9DF2-4341E63D29FA}" presName="descendantText" presStyleLbl="alignAccFollowNode1" presStyleIdx="9" presStyleCnt="12" custScaleX="119308">
        <dgm:presLayoutVars>
          <dgm:bulletEnabled val="1"/>
        </dgm:presLayoutVars>
      </dgm:prSet>
      <dgm:spPr/>
    </dgm:pt>
    <dgm:pt modelId="{FA1B19DF-7ADD-44D9-91C6-A1CAA9A64117}" type="pres">
      <dgm:prSet presAssocID="{E746D764-D626-4ECC-ACB6-EF3710F5ABBF}" presName="sp" presStyleCnt="0"/>
      <dgm:spPr/>
    </dgm:pt>
    <dgm:pt modelId="{7DA3B285-2906-4A87-81D6-C6D856B87E4C}" type="pres">
      <dgm:prSet presAssocID="{0AAA634C-49A9-4601-9886-C522AC9707DF}" presName="linNode" presStyleCnt="0"/>
      <dgm:spPr/>
    </dgm:pt>
    <dgm:pt modelId="{BA362265-BFC7-4AAA-9A72-FAE87330D06A}" type="pres">
      <dgm:prSet presAssocID="{0AAA634C-49A9-4601-9886-C522AC9707DF}" presName="parentText" presStyleLbl="node1" presStyleIdx="10" presStyleCnt="12" custScaleX="52736">
        <dgm:presLayoutVars>
          <dgm:chMax val="1"/>
          <dgm:bulletEnabled val="1"/>
        </dgm:presLayoutVars>
      </dgm:prSet>
      <dgm:spPr/>
    </dgm:pt>
    <dgm:pt modelId="{34CC8437-3B2F-4B76-B5DF-2EE06EE97321}" type="pres">
      <dgm:prSet presAssocID="{0AAA634C-49A9-4601-9886-C522AC9707DF}" presName="descendantText" presStyleLbl="alignAccFollowNode1" presStyleIdx="10" presStyleCnt="12" custScaleX="119308">
        <dgm:presLayoutVars>
          <dgm:bulletEnabled val="1"/>
        </dgm:presLayoutVars>
      </dgm:prSet>
      <dgm:spPr/>
    </dgm:pt>
    <dgm:pt modelId="{56860537-3922-4018-8ED4-10656E807BE2}" type="pres">
      <dgm:prSet presAssocID="{F1E13ECC-4D7E-4F2F-AA12-D5EE26111D87}" presName="sp" presStyleCnt="0"/>
      <dgm:spPr/>
    </dgm:pt>
    <dgm:pt modelId="{6E69EAF6-E951-4D76-8F8F-07AAA02C5C8D}" type="pres">
      <dgm:prSet presAssocID="{9A28830A-EC42-40F9-8E14-CF70637D1A76}" presName="linNode" presStyleCnt="0"/>
      <dgm:spPr/>
    </dgm:pt>
    <dgm:pt modelId="{4402A6D0-E73F-47D7-AFAB-86D03A52490D}" type="pres">
      <dgm:prSet presAssocID="{9A28830A-EC42-40F9-8E14-CF70637D1A76}" presName="parentText" presStyleLbl="node1" presStyleIdx="11" presStyleCnt="12" custScaleX="52736">
        <dgm:presLayoutVars>
          <dgm:chMax val="1"/>
          <dgm:bulletEnabled val="1"/>
        </dgm:presLayoutVars>
      </dgm:prSet>
      <dgm:spPr/>
    </dgm:pt>
    <dgm:pt modelId="{156A4FBD-5C59-4C21-B9DB-EA5715FD3136}" type="pres">
      <dgm:prSet presAssocID="{9A28830A-EC42-40F9-8E14-CF70637D1A76}" presName="descendantText" presStyleLbl="alignAccFollowNode1" presStyleIdx="11" presStyleCnt="12" custScaleX="119308">
        <dgm:presLayoutVars>
          <dgm:bulletEnabled val="1"/>
        </dgm:presLayoutVars>
      </dgm:prSet>
      <dgm:spPr/>
    </dgm:pt>
  </dgm:ptLst>
  <dgm:cxnLst>
    <dgm:cxn modelId="{75342C07-666E-4E3D-AECF-28FD41A32181}" srcId="{CCB75381-B66D-4B20-8298-A5FD070AB22C}" destId="{02C38A57-573F-41EC-B204-13AC764E360E}" srcOrd="5" destOrd="0" parTransId="{0E577D1C-25F1-4267-BE9D-37F168869956}" sibTransId="{DEF0C6FE-EAC7-46C9-AB73-15E08891C7B5}"/>
    <dgm:cxn modelId="{6586920F-349A-45E3-8BFC-E44784D8D16F}" type="presOf" srcId="{7F14D543-64AC-4DC2-BD65-05EA502C3A39}" destId="{45F3B3F6-2CED-45D8-B6E2-0409440DA4C3}" srcOrd="0" destOrd="0" presId="urn:microsoft.com/office/officeart/2005/8/layout/vList5"/>
    <dgm:cxn modelId="{D9FA4620-43D2-4FEF-AC27-F8AE8178A174}" srcId="{CCB75381-B66D-4B20-8298-A5FD070AB22C}" destId="{9A28830A-EC42-40F9-8E14-CF70637D1A76}" srcOrd="11" destOrd="0" parTransId="{71065D94-717E-45B5-8739-0FF40AE3C42A}" sibTransId="{51B2B0F2-D638-4DF5-90F0-886A6265E989}"/>
    <dgm:cxn modelId="{5F94E221-444D-4C0F-A880-7BB280139F5F}" srcId="{CCB75381-B66D-4B20-8298-A5FD070AB22C}" destId="{9F0B2B7E-A445-41E4-8304-BACDE1F08B70}" srcOrd="0" destOrd="0" parTransId="{149B9860-E902-4D08-823D-A454C45A0165}" sibTransId="{E1BECD42-1710-4068-A3A8-0907A4291122}"/>
    <dgm:cxn modelId="{070C2224-0169-4653-AB3C-55D11E6235EA}" type="presOf" srcId="{591EF917-983B-47C5-8C06-8A86F5AA62C8}" destId="{0EF06FAD-3524-4BD1-B078-697A8FAE965D}" srcOrd="0" destOrd="0" presId="urn:microsoft.com/office/officeart/2005/8/layout/vList5"/>
    <dgm:cxn modelId="{CDC4FC25-78BC-4368-AF4E-7E6E91D44A74}" type="presOf" srcId="{130563A8-8AFA-4873-A379-1C4EFD20928C}" destId="{B61D215C-99BF-4A69-A71B-1F574E932348}" srcOrd="0" destOrd="0" presId="urn:microsoft.com/office/officeart/2005/8/layout/vList5"/>
    <dgm:cxn modelId="{4EDE232A-6012-4C2A-B654-27AD46AE18FB}" type="presOf" srcId="{CB8B6AAF-6FB9-457B-BE3B-1957D9E18F53}" destId="{80AC146E-A9F7-4B60-B06C-7F0E6092BDB4}" srcOrd="0" destOrd="0" presId="urn:microsoft.com/office/officeart/2005/8/layout/vList5"/>
    <dgm:cxn modelId="{1F86AB37-E6C7-48ED-80CE-B576FC0EE452}" srcId="{CCB75381-B66D-4B20-8298-A5FD070AB22C}" destId="{33A6432D-E9CC-4E79-9DF2-4341E63D29FA}" srcOrd="9" destOrd="0" parTransId="{177D4903-D528-436A-AFBB-5C78761E6DF7}" sibTransId="{E746D764-D626-4ECC-ACB6-EF3710F5ABBF}"/>
    <dgm:cxn modelId="{2F62553E-77AC-4DD1-9C59-1732F058CC67}" srcId="{CCB75381-B66D-4B20-8298-A5FD070AB22C}" destId="{57BC5268-F6FE-4BD9-BC33-92BB62190DAB}" srcOrd="4" destOrd="0" parTransId="{8B1EB986-BE0F-402F-A113-B4DF7744CA6E}" sibTransId="{B6E3F47A-1B82-46C0-9D09-3816B93A339F}"/>
    <dgm:cxn modelId="{85FBF960-791D-45FA-B603-F9806D436CCE}" srcId="{02C38A57-573F-41EC-B204-13AC764E360E}" destId="{130563A8-8AFA-4873-A379-1C4EFD20928C}" srcOrd="0" destOrd="0" parTransId="{9749E3E0-3BB0-4DE6-B851-284757582D81}" sibTransId="{1F8FE404-DEF9-48DD-9F47-5EF6EC5B5520}"/>
    <dgm:cxn modelId="{38DA0241-2569-4F97-8B73-00837DAE3192}" srcId="{CCB75381-B66D-4B20-8298-A5FD070AB22C}" destId="{0AAA634C-49A9-4601-9886-C522AC9707DF}" srcOrd="10" destOrd="0" parTransId="{0666C81F-2B5E-4A82-A092-B6F7D5D32848}" sibTransId="{F1E13ECC-4D7E-4F2F-AA12-D5EE26111D87}"/>
    <dgm:cxn modelId="{0D80E966-50E3-40A8-8F55-3DE60361678A}" type="presOf" srcId="{77BB74A2-3D49-48AD-A2AA-DD45F45FEC72}" destId="{D43E34EF-5CE0-465E-BECF-EAD8EAC9838E}" srcOrd="0" destOrd="0" presId="urn:microsoft.com/office/officeart/2005/8/layout/vList5"/>
    <dgm:cxn modelId="{AEA2696A-1A9F-4306-91EF-CF2F53230B3F}" srcId="{33A6432D-E9CC-4E79-9DF2-4341E63D29FA}" destId="{CB8B6AAF-6FB9-457B-BE3B-1957D9E18F53}" srcOrd="0" destOrd="0" parTransId="{C023D776-9D2A-470A-8740-19146FE656F6}" sibTransId="{4E257B00-7310-457E-B483-ADB3CAE8E453}"/>
    <dgm:cxn modelId="{948CC94B-BE3C-4194-B69F-86ABC8BB4666}" type="presOf" srcId="{9A28830A-EC42-40F9-8E14-CF70637D1A76}" destId="{4402A6D0-E73F-47D7-AFAB-86D03A52490D}" srcOrd="0" destOrd="0" presId="urn:microsoft.com/office/officeart/2005/8/layout/vList5"/>
    <dgm:cxn modelId="{9970BC50-8EAA-454A-8FCC-91DF0E9E6FA1}" type="presOf" srcId="{E1AF72BC-0CC7-488C-9FDB-8B6B707BDFCB}" destId="{71590097-DEB6-41CE-BD82-632DBACBA39B}" srcOrd="0" destOrd="0" presId="urn:microsoft.com/office/officeart/2005/8/layout/vList5"/>
    <dgm:cxn modelId="{CBA34A51-026B-433B-821D-BA42B48B2DE8}" type="presOf" srcId="{9F0B2B7E-A445-41E4-8304-BACDE1F08B70}" destId="{A5438C1E-89FB-411C-9EAB-7842FD136D3A}" srcOrd="0" destOrd="0" presId="urn:microsoft.com/office/officeart/2005/8/layout/vList5"/>
    <dgm:cxn modelId="{67C16753-411E-4574-9F46-F8E6B48B8F95}" type="presOf" srcId="{CCB75381-B66D-4B20-8298-A5FD070AB22C}" destId="{E03513B6-B757-4D79-B241-089506EEB20F}" srcOrd="0" destOrd="0" presId="urn:microsoft.com/office/officeart/2005/8/layout/vList5"/>
    <dgm:cxn modelId="{1936D454-E6DF-44DA-BEBB-4930ACAB4837}" type="presOf" srcId="{000AF8C9-6088-41E7-914D-1B594F4075E7}" destId="{156A4FBD-5C59-4C21-B9DB-EA5715FD3136}" srcOrd="0" destOrd="0" presId="urn:microsoft.com/office/officeart/2005/8/layout/vList5"/>
    <dgm:cxn modelId="{DF9E5755-1A22-4A49-A773-92B0B881357F}" type="presOf" srcId="{0AAA634C-49A9-4601-9886-C522AC9707DF}" destId="{BA362265-BFC7-4AAA-9A72-FAE87330D06A}" srcOrd="0" destOrd="0" presId="urn:microsoft.com/office/officeart/2005/8/layout/vList5"/>
    <dgm:cxn modelId="{F8881057-B62D-41C5-BFB3-0C267F3F9A25}" type="presOf" srcId="{A85776AF-68B1-4751-9647-8435B9DAAF6D}" destId="{FC331AB9-0D83-4CC7-9D27-73A841AB883D}" srcOrd="0" destOrd="0" presId="urn:microsoft.com/office/officeart/2005/8/layout/vList5"/>
    <dgm:cxn modelId="{A6222478-AB04-4164-97F7-85EA9531ABC7}" type="presOf" srcId="{81539807-E286-49F5-B693-C1735F67FD87}" destId="{34CC8437-3B2F-4B76-B5DF-2EE06EE97321}" srcOrd="0" destOrd="0" presId="urn:microsoft.com/office/officeart/2005/8/layout/vList5"/>
    <dgm:cxn modelId="{5A9A7159-0D4A-45B4-8912-C97F2AFAAB34}" srcId="{CCB75381-B66D-4B20-8298-A5FD070AB22C}" destId="{591EF917-983B-47C5-8C06-8A86F5AA62C8}" srcOrd="8" destOrd="0" parTransId="{E01852F2-D29C-442C-8A59-BB44BE3EC286}" sibTransId="{2BF346E7-6295-4752-AB66-0F9EA3D1F201}"/>
    <dgm:cxn modelId="{3C78547B-B17B-4C93-901F-2881828E2528}" type="presOf" srcId="{A266C618-27D0-4C5F-B7C9-446E3A5DFF94}" destId="{400F7EFE-C693-404B-97E3-2D2B46DCED50}" srcOrd="0" destOrd="0" presId="urn:microsoft.com/office/officeart/2005/8/layout/vList5"/>
    <dgm:cxn modelId="{456F7882-3166-40D1-84C5-BE51DBDF5760}" srcId="{CCB75381-B66D-4B20-8298-A5FD070AB22C}" destId="{3912455F-7E2C-436E-BFA3-E53E483D42C7}" srcOrd="1" destOrd="0" parTransId="{7FB59202-62D3-4747-BC26-7D8505D844D1}" sibTransId="{7C48392E-7F54-44BE-B2C9-B04B739682BA}"/>
    <dgm:cxn modelId="{033B7588-068B-4C1C-A192-684C35C8FC45}" srcId="{9A28830A-EC42-40F9-8E14-CF70637D1A76}" destId="{000AF8C9-6088-41E7-914D-1B594F4075E7}" srcOrd="0" destOrd="0" parTransId="{BCE3C775-BCC0-4BA4-BF58-56B09DC51C98}" sibTransId="{5D13A44C-27E4-456E-A1F1-0AC9AC4733A9}"/>
    <dgm:cxn modelId="{034DA899-8E02-4D47-8E58-876CFFF6ABBB}" srcId="{0AAA634C-49A9-4601-9886-C522AC9707DF}" destId="{81539807-E286-49F5-B693-C1735F67FD87}" srcOrd="0" destOrd="0" parTransId="{E67BF368-A616-4B13-9410-49FB1B7698B9}" sibTransId="{44A6C845-D1CB-4EF4-911C-32122DB2677C}"/>
    <dgm:cxn modelId="{035B839A-88E8-4598-88E6-F9799143C1D1}" type="presOf" srcId="{02C38A57-573F-41EC-B204-13AC764E360E}" destId="{9BE55685-5B91-4ED0-A3F3-E0AFDD677C54}" srcOrd="0" destOrd="0" presId="urn:microsoft.com/office/officeart/2005/8/layout/vList5"/>
    <dgm:cxn modelId="{83997B9D-75F6-44B3-A4E9-8B3C5F1BEB08}" srcId="{CCB75381-B66D-4B20-8298-A5FD070AB22C}" destId="{0EB97EAF-E203-44BA-B335-6E82AA848447}" srcOrd="2" destOrd="0" parTransId="{F60EC55F-6FCD-4970-BCF7-B4B827E3311F}" sibTransId="{D08130F4-D7F1-4562-AA8A-18E541D897F4}"/>
    <dgm:cxn modelId="{2E45DD9F-C163-4E0B-84FB-50A8D03BDB7D}" srcId="{CCB75381-B66D-4B20-8298-A5FD070AB22C}" destId="{EC7A42D0-E98A-48B2-B6F1-C856870C9A56}" srcOrd="6" destOrd="0" parTransId="{3016F0CB-F9AB-4C78-AD81-3775B3170B17}" sibTransId="{0E0E40C6-F041-4BEC-84E8-53C150B80A67}"/>
    <dgm:cxn modelId="{D8BDC5A2-249F-46FE-8296-2E505E1AB27A}" srcId="{CCB75381-B66D-4B20-8298-A5FD070AB22C}" destId="{E1AF72BC-0CC7-488C-9FDB-8B6B707BDFCB}" srcOrd="3" destOrd="0" parTransId="{42A4C684-C530-4CAA-A14D-9258BA80D793}" sibTransId="{141125C2-0820-4920-9DA2-8E2BD393E4F6}"/>
    <dgm:cxn modelId="{3A3829A3-EF4F-4C7A-9391-7DD36661EAC3}" type="presOf" srcId="{75BEEE2A-01A0-4876-93E8-699BE9C41E4E}" destId="{E12892D9-F98F-4E4E-B9C8-0D972EE87560}" srcOrd="0" destOrd="0" presId="urn:microsoft.com/office/officeart/2005/8/layout/vList5"/>
    <dgm:cxn modelId="{37C34DAF-21ED-499B-B0EC-52218D78FB3F}" srcId="{3912455F-7E2C-436E-BFA3-E53E483D42C7}" destId="{DB282EAE-C338-443B-AE78-F073BB9663BE}" srcOrd="0" destOrd="0" parTransId="{618445B9-E416-4FD3-898E-AC512684445E}" sibTransId="{F28BEF30-0205-4CAC-90E0-CF17CAD8222E}"/>
    <dgm:cxn modelId="{4BE407B5-4387-4004-BEB2-0B044F2CBD8B}" srcId="{EC7A42D0-E98A-48B2-B6F1-C856870C9A56}" destId="{A266C618-27D0-4C5F-B7C9-446E3A5DFF94}" srcOrd="0" destOrd="0" parTransId="{34726315-AA5C-4654-8131-450B889E4563}" sibTransId="{EF344BB1-EAD9-4724-9C2A-08766C8871F2}"/>
    <dgm:cxn modelId="{4D84B0BB-4811-4C6F-B129-D39C27732F78}" srcId="{2D71E925-A8AF-43B5-B979-BDE3983F2A65}" destId="{77BB74A2-3D49-48AD-A2AA-DD45F45FEC72}" srcOrd="0" destOrd="0" parTransId="{30E06841-9FD6-4638-A2F9-D8225570C395}" sibTransId="{11890B66-6449-4D3E-A146-9733F71B89B2}"/>
    <dgm:cxn modelId="{5BB1B6C1-15FD-4310-94F7-9D2237C39F84}" srcId="{57BC5268-F6FE-4BD9-BC33-92BB62190DAB}" destId="{A50C8847-BCBB-4339-AD63-FA4A368C7973}" srcOrd="0" destOrd="0" parTransId="{7F695F4C-51B5-4E1B-BC31-2CE3E22943F1}" sibTransId="{E556C9B4-2E07-4CD2-914B-033EB2A1FF62}"/>
    <dgm:cxn modelId="{C69573CA-97B1-443B-A6CE-C5157ABE4AD2}" srcId="{CCB75381-B66D-4B20-8298-A5FD070AB22C}" destId="{2D71E925-A8AF-43B5-B979-BDE3983F2A65}" srcOrd="7" destOrd="0" parTransId="{67DDE4FC-53C0-477C-92E6-017C5D7EB832}" sibTransId="{8B1B7467-613F-4E8F-88EB-4053FB2C86A6}"/>
    <dgm:cxn modelId="{E1DDEACF-3B31-4133-BA90-0358DBA1AF76}" type="presOf" srcId="{57BC5268-F6FE-4BD9-BC33-92BB62190DAB}" destId="{350959BE-A20B-4B1B-9A79-239BC65E6964}" srcOrd="0" destOrd="0" presId="urn:microsoft.com/office/officeart/2005/8/layout/vList5"/>
    <dgm:cxn modelId="{0A46A8D6-55D4-444C-B330-4930836DCEEA}" type="presOf" srcId="{3912455F-7E2C-436E-BFA3-E53E483D42C7}" destId="{8FF1422C-FB3D-4E40-B9AA-2876EA0039EA}" srcOrd="0" destOrd="0" presId="urn:microsoft.com/office/officeart/2005/8/layout/vList5"/>
    <dgm:cxn modelId="{0F2BAFD8-DB72-4ED5-BCC2-C92F30F9D457}" srcId="{9F0B2B7E-A445-41E4-8304-BACDE1F08B70}" destId="{EF398454-E407-442E-8779-2A1D6C0CDD9C}" srcOrd="0" destOrd="0" parTransId="{E7D9BB19-EA0D-40AD-BFA3-A74CDD009642}" sibTransId="{CE3E07A8-27A8-4CE3-9A44-B5D3B72B60F5}"/>
    <dgm:cxn modelId="{0F0F7BE1-1B57-4040-B8C1-A9F69924803C}" type="presOf" srcId="{A50C8847-BCBB-4339-AD63-FA4A368C7973}" destId="{E27862F7-10C7-472B-87FB-B72257CD730B}" srcOrd="0" destOrd="0" presId="urn:microsoft.com/office/officeart/2005/8/layout/vList5"/>
    <dgm:cxn modelId="{C9D65FE5-CECD-4C21-ADDC-45D7B6837686}" srcId="{0EB97EAF-E203-44BA-B335-6E82AA848447}" destId="{7F14D543-64AC-4DC2-BD65-05EA502C3A39}" srcOrd="0" destOrd="0" parTransId="{742C2C95-BC08-4AAC-B1C3-AB8FC55E2FFE}" sibTransId="{1E722822-4E23-4485-B1CF-372A46AC0CA8}"/>
    <dgm:cxn modelId="{5BCB81E6-F6C2-4E9E-BDAA-330FD1BC2BFB}" srcId="{E1AF72BC-0CC7-488C-9FDB-8B6B707BDFCB}" destId="{75BEEE2A-01A0-4876-93E8-699BE9C41E4E}" srcOrd="0" destOrd="0" parTransId="{D719DBCC-417E-4E0E-A631-0D333D10FDF2}" sibTransId="{DCFFCB17-705A-42C4-85D7-46AA0189BC85}"/>
    <dgm:cxn modelId="{B8CD81E9-B8E9-4DB5-9172-8B02F66128E7}" type="presOf" srcId="{33A6432D-E9CC-4E79-9DF2-4341E63D29FA}" destId="{B33B9E8A-E9A9-4A69-9E54-CDC82E49B1FD}" srcOrd="0" destOrd="0" presId="urn:microsoft.com/office/officeart/2005/8/layout/vList5"/>
    <dgm:cxn modelId="{3C6FCBEA-3873-483D-94CF-91C708DCA435}" type="presOf" srcId="{2D71E925-A8AF-43B5-B979-BDE3983F2A65}" destId="{FBCD6E4D-02F9-4B96-B891-81E6D680DC0C}" srcOrd="0" destOrd="0" presId="urn:microsoft.com/office/officeart/2005/8/layout/vList5"/>
    <dgm:cxn modelId="{602F74EE-8C29-40B9-8766-28CAFD552D3E}" type="presOf" srcId="{DB282EAE-C338-443B-AE78-F073BB9663BE}" destId="{0F76540A-83A1-43AF-A915-E9CCF31AD761}" srcOrd="0" destOrd="0" presId="urn:microsoft.com/office/officeart/2005/8/layout/vList5"/>
    <dgm:cxn modelId="{5A55CCF0-8B93-458E-B7B8-66D668B3960D}" type="presOf" srcId="{EC7A42D0-E98A-48B2-B6F1-C856870C9A56}" destId="{A22C4155-616D-4F4C-A223-723BEA428ED7}" srcOrd="0" destOrd="0" presId="urn:microsoft.com/office/officeart/2005/8/layout/vList5"/>
    <dgm:cxn modelId="{548B01F5-014B-47B1-8C08-A6B1319E1769}" srcId="{591EF917-983B-47C5-8C06-8A86F5AA62C8}" destId="{A85776AF-68B1-4751-9647-8435B9DAAF6D}" srcOrd="0" destOrd="0" parTransId="{C432B59E-B836-4B96-B844-CEBF1ADDED43}" sibTransId="{C0F2658F-DEFD-42E5-B463-33BB6920F73D}"/>
    <dgm:cxn modelId="{FEA3A7F7-BDB0-4A4B-9A78-7CC5886AF8B6}" type="presOf" srcId="{0EB97EAF-E203-44BA-B335-6E82AA848447}" destId="{4F72D66B-A8F6-4DB6-8FBA-070AAE1CF9EE}" srcOrd="0" destOrd="0" presId="urn:microsoft.com/office/officeart/2005/8/layout/vList5"/>
    <dgm:cxn modelId="{340B6AFA-CF80-4CA2-B1B5-84F55BC7366D}" type="presOf" srcId="{EF398454-E407-442E-8779-2A1D6C0CDD9C}" destId="{0CF624A4-1729-464B-A0E7-F90B1343283F}"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CF369052-FBE1-45A9-9100-18D730D9A438}" type="presParOf" srcId="{E03513B6-B757-4D79-B241-089506EEB20F}" destId="{C65B7BA1-2A9A-4CA8-A6DC-7C36A0C04CEC}" srcOrd="1" destOrd="0" presId="urn:microsoft.com/office/officeart/2005/8/layout/vList5"/>
    <dgm:cxn modelId="{ACD54A72-730D-429A-A21D-FD186644DAFE}" type="presParOf" srcId="{E03513B6-B757-4D79-B241-089506EEB20F}" destId="{6BBD1F62-C23B-43E5-B590-9E299233B9AA}" srcOrd="2" destOrd="0" presId="urn:microsoft.com/office/officeart/2005/8/layout/vList5"/>
    <dgm:cxn modelId="{CDB02D1D-E88A-4C84-BF4E-F56F824E06FB}" type="presParOf" srcId="{6BBD1F62-C23B-43E5-B590-9E299233B9AA}" destId="{8FF1422C-FB3D-4E40-B9AA-2876EA0039EA}" srcOrd="0" destOrd="0" presId="urn:microsoft.com/office/officeart/2005/8/layout/vList5"/>
    <dgm:cxn modelId="{82EAE185-1866-465B-9E95-DF6FFDEA90A8}" type="presParOf" srcId="{6BBD1F62-C23B-43E5-B590-9E299233B9AA}" destId="{0F76540A-83A1-43AF-A915-E9CCF31AD761}" srcOrd="1" destOrd="0" presId="urn:microsoft.com/office/officeart/2005/8/layout/vList5"/>
    <dgm:cxn modelId="{2B6860A8-6DED-4483-A5B5-8D5194A45ED7}" type="presParOf" srcId="{E03513B6-B757-4D79-B241-089506EEB20F}" destId="{12E4470F-777D-444F-8836-6B21882B5948}" srcOrd="3" destOrd="0" presId="urn:microsoft.com/office/officeart/2005/8/layout/vList5"/>
    <dgm:cxn modelId="{A0EF452B-CA15-473E-91A2-130E487C38A3}" type="presParOf" srcId="{E03513B6-B757-4D79-B241-089506EEB20F}" destId="{FD99D915-598C-4179-9418-9BB3EBC3A384}" srcOrd="4" destOrd="0" presId="urn:microsoft.com/office/officeart/2005/8/layout/vList5"/>
    <dgm:cxn modelId="{8E181E47-9E7F-429A-AAA6-96B81C368EBA}" type="presParOf" srcId="{FD99D915-598C-4179-9418-9BB3EBC3A384}" destId="{4F72D66B-A8F6-4DB6-8FBA-070AAE1CF9EE}" srcOrd="0" destOrd="0" presId="urn:microsoft.com/office/officeart/2005/8/layout/vList5"/>
    <dgm:cxn modelId="{198EC592-9CC1-4C60-970D-CB1DB5411BCC}" type="presParOf" srcId="{FD99D915-598C-4179-9418-9BB3EBC3A384}" destId="{45F3B3F6-2CED-45D8-B6E2-0409440DA4C3}" srcOrd="1" destOrd="0" presId="urn:microsoft.com/office/officeart/2005/8/layout/vList5"/>
    <dgm:cxn modelId="{478F91B0-6E5A-41B6-859B-9C29DE3F1826}" type="presParOf" srcId="{E03513B6-B757-4D79-B241-089506EEB20F}" destId="{4F0049AA-1216-4492-980F-0F45D881F119}" srcOrd="5" destOrd="0" presId="urn:microsoft.com/office/officeart/2005/8/layout/vList5"/>
    <dgm:cxn modelId="{781ACE3E-0FC4-4BBF-9B55-30F8A9543244}" type="presParOf" srcId="{E03513B6-B757-4D79-B241-089506EEB20F}" destId="{726496A0-D34F-43D9-8D54-076BF1F13BBE}" srcOrd="6" destOrd="0" presId="urn:microsoft.com/office/officeart/2005/8/layout/vList5"/>
    <dgm:cxn modelId="{D10699B6-1C38-4C8A-97E1-EBEB21A9D3F7}" type="presParOf" srcId="{726496A0-D34F-43D9-8D54-076BF1F13BBE}" destId="{71590097-DEB6-41CE-BD82-632DBACBA39B}" srcOrd="0" destOrd="0" presId="urn:microsoft.com/office/officeart/2005/8/layout/vList5"/>
    <dgm:cxn modelId="{25B576B7-982F-444B-A5FC-9B3C622A535A}" type="presParOf" srcId="{726496A0-D34F-43D9-8D54-076BF1F13BBE}" destId="{E12892D9-F98F-4E4E-B9C8-0D972EE87560}" srcOrd="1" destOrd="0" presId="urn:microsoft.com/office/officeart/2005/8/layout/vList5"/>
    <dgm:cxn modelId="{BEB69896-1A6B-49C5-8C24-54BCC8AF25F8}" type="presParOf" srcId="{E03513B6-B757-4D79-B241-089506EEB20F}" destId="{C92679D6-E396-49CC-93EB-82BE4CCDB3CF}" srcOrd="7" destOrd="0" presId="urn:microsoft.com/office/officeart/2005/8/layout/vList5"/>
    <dgm:cxn modelId="{D4D2EF89-FBA0-4F9F-8DB8-943CFDE21F5A}" type="presParOf" srcId="{E03513B6-B757-4D79-B241-089506EEB20F}" destId="{4B5DB596-DC5D-4F0F-B412-77A1DE50BB68}" srcOrd="8" destOrd="0" presId="urn:microsoft.com/office/officeart/2005/8/layout/vList5"/>
    <dgm:cxn modelId="{C6985407-6FDB-4D8E-AF8A-264C23435278}" type="presParOf" srcId="{4B5DB596-DC5D-4F0F-B412-77A1DE50BB68}" destId="{350959BE-A20B-4B1B-9A79-239BC65E6964}" srcOrd="0" destOrd="0" presId="urn:microsoft.com/office/officeart/2005/8/layout/vList5"/>
    <dgm:cxn modelId="{90C08A93-1E9B-487D-8EF7-801E1EFDF445}" type="presParOf" srcId="{4B5DB596-DC5D-4F0F-B412-77A1DE50BB68}" destId="{E27862F7-10C7-472B-87FB-B72257CD730B}" srcOrd="1" destOrd="0" presId="urn:microsoft.com/office/officeart/2005/8/layout/vList5"/>
    <dgm:cxn modelId="{75E45B01-4E30-433C-B957-A957EF9DC1D2}" type="presParOf" srcId="{E03513B6-B757-4D79-B241-089506EEB20F}" destId="{6C1BAB1B-0079-4E9A-8A47-E6B3C6D5AC37}" srcOrd="9" destOrd="0" presId="urn:microsoft.com/office/officeart/2005/8/layout/vList5"/>
    <dgm:cxn modelId="{9A3014A5-F104-4782-91BC-79B88B82AC94}" type="presParOf" srcId="{E03513B6-B757-4D79-B241-089506EEB20F}" destId="{30EC264E-C014-4ABE-85C4-AF737DAD28A0}" srcOrd="10" destOrd="0" presId="urn:microsoft.com/office/officeart/2005/8/layout/vList5"/>
    <dgm:cxn modelId="{5F23D9D0-E8A8-4327-8F01-9CD0AA57CAAE}" type="presParOf" srcId="{30EC264E-C014-4ABE-85C4-AF737DAD28A0}" destId="{9BE55685-5B91-4ED0-A3F3-E0AFDD677C54}" srcOrd="0" destOrd="0" presId="urn:microsoft.com/office/officeart/2005/8/layout/vList5"/>
    <dgm:cxn modelId="{7CFC394A-2944-41DA-86BD-75279C68AA6A}" type="presParOf" srcId="{30EC264E-C014-4ABE-85C4-AF737DAD28A0}" destId="{B61D215C-99BF-4A69-A71B-1F574E932348}" srcOrd="1" destOrd="0" presId="urn:microsoft.com/office/officeart/2005/8/layout/vList5"/>
    <dgm:cxn modelId="{268237A4-5ED8-4109-8A08-B00A5C867992}" type="presParOf" srcId="{E03513B6-B757-4D79-B241-089506EEB20F}" destId="{D7343CB2-7A7B-4948-80F1-4FBC7A0A557A}" srcOrd="11" destOrd="0" presId="urn:microsoft.com/office/officeart/2005/8/layout/vList5"/>
    <dgm:cxn modelId="{5D145F3C-041B-40C3-81BF-F94D314D3E67}" type="presParOf" srcId="{E03513B6-B757-4D79-B241-089506EEB20F}" destId="{17B980EC-80AC-41C4-864B-EB6887B5CF2F}" srcOrd="12" destOrd="0" presId="urn:microsoft.com/office/officeart/2005/8/layout/vList5"/>
    <dgm:cxn modelId="{26E03841-5863-464A-8206-CBFD4707E831}" type="presParOf" srcId="{17B980EC-80AC-41C4-864B-EB6887B5CF2F}" destId="{A22C4155-616D-4F4C-A223-723BEA428ED7}" srcOrd="0" destOrd="0" presId="urn:microsoft.com/office/officeart/2005/8/layout/vList5"/>
    <dgm:cxn modelId="{C5C81116-0929-41D7-B425-ED13E0ABAB59}" type="presParOf" srcId="{17B980EC-80AC-41C4-864B-EB6887B5CF2F}" destId="{400F7EFE-C693-404B-97E3-2D2B46DCED50}" srcOrd="1" destOrd="0" presId="urn:microsoft.com/office/officeart/2005/8/layout/vList5"/>
    <dgm:cxn modelId="{8A29020E-4891-439F-A33B-4BF6201D154F}" type="presParOf" srcId="{E03513B6-B757-4D79-B241-089506EEB20F}" destId="{168164D7-515E-4B62-80DF-60363D86D068}" srcOrd="13" destOrd="0" presId="urn:microsoft.com/office/officeart/2005/8/layout/vList5"/>
    <dgm:cxn modelId="{BA60E89B-3EE1-4B1E-9024-AB584B044BE0}" type="presParOf" srcId="{E03513B6-B757-4D79-B241-089506EEB20F}" destId="{6E54583B-6A30-4DFA-A301-6E542E6CA141}" srcOrd="14" destOrd="0" presId="urn:microsoft.com/office/officeart/2005/8/layout/vList5"/>
    <dgm:cxn modelId="{BA2B4158-4AFB-43F3-98C9-CB09017B0521}" type="presParOf" srcId="{6E54583B-6A30-4DFA-A301-6E542E6CA141}" destId="{FBCD6E4D-02F9-4B96-B891-81E6D680DC0C}" srcOrd="0" destOrd="0" presId="urn:microsoft.com/office/officeart/2005/8/layout/vList5"/>
    <dgm:cxn modelId="{FCD2E473-D7B1-45DF-A4EF-6AF220A397F9}" type="presParOf" srcId="{6E54583B-6A30-4DFA-A301-6E542E6CA141}" destId="{D43E34EF-5CE0-465E-BECF-EAD8EAC9838E}" srcOrd="1" destOrd="0" presId="urn:microsoft.com/office/officeart/2005/8/layout/vList5"/>
    <dgm:cxn modelId="{63AE24B7-53B5-4F24-B7CE-3528714EDB05}" type="presParOf" srcId="{E03513B6-B757-4D79-B241-089506EEB20F}" destId="{DEFA9D42-79D1-4130-8F3E-0BC09B2BA57C}" srcOrd="15" destOrd="0" presId="urn:microsoft.com/office/officeart/2005/8/layout/vList5"/>
    <dgm:cxn modelId="{E5AC6260-AE06-4639-A10B-8401614B05A7}" type="presParOf" srcId="{E03513B6-B757-4D79-B241-089506EEB20F}" destId="{65BCECA9-0C7B-420A-B994-2E1614EDA9E4}" srcOrd="16" destOrd="0" presId="urn:microsoft.com/office/officeart/2005/8/layout/vList5"/>
    <dgm:cxn modelId="{837D8D26-BB07-4499-B30A-B9FADE6CC5E9}" type="presParOf" srcId="{65BCECA9-0C7B-420A-B994-2E1614EDA9E4}" destId="{0EF06FAD-3524-4BD1-B078-697A8FAE965D}" srcOrd="0" destOrd="0" presId="urn:microsoft.com/office/officeart/2005/8/layout/vList5"/>
    <dgm:cxn modelId="{FDC75EFC-0E62-4508-AD13-007675DBD929}" type="presParOf" srcId="{65BCECA9-0C7B-420A-B994-2E1614EDA9E4}" destId="{FC331AB9-0D83-4CC7-9D27-73A841AB883D}" srcOrd="1" destOrd="0" presId="urn:microsoft.com/office/officeart/2005/8/layout/vList5"/>
    <dgm:cxn modelId="{CD9EAC02-6ED7-4AA4-9E69-994D2DB4F289}" type="presParOf" srcId="{E03513B6-B757-4D79-B241-089506EEB20F}" destId="{965E6388-7131-49CC-8A2D-44A2F9D91316}" srcOrd="17" destOrd="0" presId="urn:microsoft.com/office/officeart/2005/8/layout/vList5"/>
    <dgm:cxn modelId="{BED1751D-6E4B-4097-A5CF-0627A1238C65}" type="presParOf" srcId="{E03513B6-B757-4D79-B241-089506EEB20F}" destId="{9C389F04-B7BF-4FE1-9A22-A271D4D0CCC4}" srcOrd="18" destOrd="0" presId="urn:microsoft.com/office/officeart/2005/8/layout/vList5"/>
    <dgm:cxn modelId="{BED8D50D-7B8D-4782-8307-1230967CB862}" type="presParOf" srcId="{9C389F04-B7BF-4FE1-9A22-A271D4D0CCC4}" destId="{B33B9E8A-E9A9-4A69-9E54-CDC82E49B1FD}" srcOrd="0" destOrd="0" presId="urn:microsoft.com/office/officeart/2005/8/layout/vList5"/>
    <dgm:cxn modelId="{B19D3047-D7FF-4376-9A0C-5766689297AF}" type="presParOf" srcId="{9C389F04-B7BF-4FE1-9A22-A271D4D0CCC4}" destId="{80AC146E-A9F7-4B60-B06C-7F0E6092BDB4}" srcOrd="1" destOrd="0" presId="urn:microsoft.com/office/officeart/2005/8/layout/vList5"/>
    <dgm:cxn modelId="{C899431B-2810-46EC-B2D0-9FAF3FAC713C}" type="presParOf" srcId="{E03513B6-B757-4D79-B241-089506EEB20F}" destId="{FA1B19DF-7ADD-44D9-91C6-A1CAA9A64117}" srcOrd="19" destOrd="0" presId="urn:microsoft.com/office/officeart/2005/8/layout/vList5"/>
    <dgm:cxn modelId="{4C1FF3D9-2324-416A-8778-1BE5FA42068B}" type="presParOf" srcId="{E03513B6-B757-4D79-B241-089506EEB20F}" destId="{7DA3B285-2906-4A87-81D6-C6D856B87E4C}" srcOrd="20" destOrd="0" presId="urn:microsoft.com/office/officeart/2005/8/layout/vList5"/>
    <dgm:cxn modelId="{3E1C7D37-0384-4461-85D5-DABAF1F78506}" type="presParOf" srcId="{7DA3B285-2906-4A87-81D6-C6D856B87E4C}" destId="{BA362265-BFC7-4AAA-9A72-FAE87330D06A}" srcOrd="0" destOrd="0" presId="urn:microsoft.com/office/officeart/2005/8/layout/vList5"/>
    <dgm:cxn modelId="{00809A24-FABE-4EB0-A411-72519F2D0176}" type="presParOf" srcId="{7DA3B285-2906-4A87-81D6-C6D856B87E4C}" destId="{34CC8437-3B2F-4B76-B5DF-2EE06EE97321}" srcOrd="1" destOrd="0" presId="urn:microsoft.com/office/officeart/2005/8/layout/vList5"/>
    <dgm:cxn modelId="{2DC9E80B-86FD-4C96-92D4-85183FBC7733}" type="presParOf" srcId="{E03513B6-B757-4D79-B241-089506EEB20F}" destId="{56860537-3922-4018-8ED4-10656E807BE2}" srcOrd="21" destOrd="0" presId="urn:microsoft.com/office/officeart/2005/8/layout/vList5"/>
    <dgm:cxn modelId="{06E1C5F5-ED87-4DA7-AA21-245A26A4FCB9}" type="presParOf" srcId="{E03513B6-B757-4D79-B241-089506EEB20F}" destId="{6E69EAF6-E951-4D76-8F8F-07AAA02C5C8D}" srcOrd="22" destOrd="0" presId="urn:microsoft.com/office/officeart/2005/8/layout/vList5"/>
    <dgm:cxn modelId="{608D7A87-2D34-438D-B244-23A0CC3FC372}" type="presParOf" srcId="{6E69EAF6-E951-4D76-8F8F-07AAA02C5C8D}" destId="{4402A6D0-E73F-47D7-AFAB-86D03A52490D}" srcOrd="0" destOrd="0" presId="urn:microsoft.com/office/officeart/2005/8/layout/vList5"/>
    <dgm:cxn modelId="{CA7A1E1A-4FC4-49DF-979D-3431885D6271}" type="presParOf" srcId="{6E69EAF6-E951-4D76-8F8F-07AAA02C5C8D}" destId="{156A4FBD-5C59-4C21-B9DB-EA5715FD313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FF01370-7911-45DC-83C8-1822AC0FE027}">
      <dgm:prSet/>
      <dgm:spPr/>
      <dgm:t>
        <a:bodyPr/>
        <a:lstStyle/>
        <a:p>
          <a:r>
            <a:rPr lang="en-US" b="0" i="0" u="none" dirty="0"/>
            <a:t>9:00 AM-9:15</a:t>
          </a:r>
          <a:endParaRPr lang="en-US" dirty="0"/>
        </a:p>
      </dgm:t>
    </dgm:pt>
    <dgm:pt modelId="{A39C3794-EB84-4784-A2C7-51273B7CE8C8}" type="parTrans" cxnId="{0AF71467-5CB4-4158-A948-EBC919501A41}">
      <dgm:prSet/>
      <dgm:spPr/>
      <dgm:t>
        <a:bodyPr/>
        <a:lstStyle/>
        <a:p>
          <a:endParaRPr lang="en-US"/>
        </a:p>
      </dgm:t>
    </dgm:pt>
    <dgm:pt modelId="{8DB04DA7-E945-47C5-82AF-23AEEBD790C6}" type="sibTrans" cxnId="{0AF71467-5CB4-4158-A948-EBC919501A41}">
      <dgm:prSet/>
      <dgm:spPr/>
      <dgm:t>
        <a:bodyPr/>
        <a:lstStyle/>
        <a:p>
          <a:endParaRPr lang="en-US"/>
        </a:p>
      </dgm:t>
    </dgm:pt>
    <dgm:pt modelId="{38AA9620-CDFF-4986-9872-23ECE6C2FCBB}">
      <dgm:prSet/>
      <dgm:spPr/>
      <dgm:t>
        <a:bodyPr/>
        <a:lstStyle/>
        <a:p>
          <a:r>
            <a:rPr lang="en-US" b="0" i="0" u="none" dirty="0"/>
            <a:t>10:00 - 	10:15</a:t>
          </a:r>
          <a:endParaRPr lang="en-US" dirty="0"/>
        </a:p>
      </dgm:t>
    </dgm:pt>
    <dgm:pt modelId="{DA218ECC-59AA-4553-A756-F16295FBFC9A}" type="parTrans" cxnId="{90593CCD-89A6-4929-BA10-829F33078100}">
      <dgm:prSet/>
      <dgm:spPr/>
      <dgm:t>
        <a:bodyPr/>
        <a:lstStyle/>
        <a:p>
          <a:endParaRPr lang="en-US"/>
        </a:p>
      </dgm:t>
    </dgm:pt>
    <dgm:pt modelId="{3FF17A36-9D77-49B3-B8C8-9D7DF18D5F80}" type="sibTrans" cxnId="{90593CCD-89A6-4929-BA10-829F33078100}">
      <dgm:prSet/>
      <dgm:spPr/>
      <dgm:t>
        <a:bodyPr/>
        <a:lstStyle/>
        <a:p>
          <a:endParaRPr lang="en-US"/>
        </a:p>
      </dgm:t>
    </dgm:pt>
    <dgm:pt modelId="{42792F4C-9B0C-48DD-9699-697AF44C75B8}">
      <dgm:prSet/>
      <dgm:spPr/>
      <dgm:t>
        <a:bodyPr/>
        <a:lstStyle/>
        <a:p>
          <a:r>
            <a:rPr lang="en-US" b="0" i="0" u="none" dirty="0"/>
            <a:t>10:15 - 11:15</a:t>
          </a:r>
          <a:endParaRPr lang="en-US" dirty="0"/>
        </a:p>
      </dgm:t>
    </dgm:pt>
    <dgm:pt modelId="{857BAD97-7416-4CEF-AEEF-326EB29333B3}" type="parTrans" cxnId="{AC6A9332-9589-45E5-B011-1D04479F7D89}">
      <dgm:prSet/>
      <dgm:spPr/>
      <dgm:t>
        <a:bodyPr/>
        <a:lstStyle/>
        <a:p>
          <a:endParaRPr lang="en-US"/>
        </a:p>
      </dgm:t>
    </dgm:pt>
    <dgm:pt modelId="{63D4BA52-CB0C-45D3-8864-A12479D6D596}" type="sibTrans" cxnId="{AC6A9332-9589-45E5-B011-1D04479F7D89}">
      <dgm:prSet/>
      <dgm:spPr/>
      <dgm:t>
        <a:bodyPr/>
        <a:lstStyle/>
        <a:p>
          <a:endParaRPr lang="en-US"/>
        </a:p>
      </dgm:t>
    </dgm:pt>
    <dgm:pt modelId="{82922168-D541-4BA4-B645-F7993B150A48}">
      <dgm:prSet/>
      <dgm:spPr/>
      <dgm:t>
        <a:bodyPr/>
        <a:lstStyle/>
        <a:p>
          <a:r>
            <a:rPr lang="en-US" b="0" i="0" u="none" dirty="0"/>
            <a:t>12:00 - 1:00</a:t>
          </a:r>
          <a:endParaRPr lang="en-US" dirty="0"/>
        </a:p>
      </dgm:t>
    </dgm:pt>
    <dgm:pt modelId="{8A9EECC9-31C5-4FF7-B646-EDF57B71D8D4}" type="parTrans" cxnId="{C7A82039-77C4-4B77-BE79-D6DF1F1F8E5C}">
      <dgm:prSet/>
      <dgm:spPr/>
      <dgm:t>
        <a:bodyPr/>
        <a:lstStyle/>
        <a:p>
          <a:endParaRPr lang="en-US"/>
        </a:p>
      </dgm:t>
    </dgm:pt>
    <dgm:pt modelId="{DE09000C-1201-4C86-8895-390160AC31D4}" type="sibTrans" cxnId="{C7A82039-77C4-4B77-BE79-D6DF1F1F8E5C}">
      <dgm:prSet/>
      <dgm:spPr/>
      <dgm:t>
        <a:bodyPr/>
        <a:lstStyle/>
        <a:p>
          <a:endParaRPr lang="en-US"/>
        </a:p>
      </dgm:t>
    </dgm:pt>
    <dgm:pt modelId="{0DB20A75-0528-4850-A12C-F34800054C55}">
      <dgm:prSet custT="1"/>
      <dgm:spPr/>
      <dgm:t>
        <a:bodyPr/>
        <a:lstStyle/>
        <a:p>
          <a:pPr>
            <a:buNone/>
          </a:pPr>
          <a:r>
            <a:rPr lang="en-US" sz="2400" b="0" i="0" u="none" dirty="0"/>
            <a:t>Recap</a:t>
          </a:r>
          <a:endParaRPr lang="en-US" sz="2400" dirty="0"/>
        </a:p>
      </dgm:t>
    </dgm:pt>
    <dgm:pt modelId="{10A787C6-E478-4F7C-985B-915B881DF581}" type="parTrans" cxnId="{801D8B71-B458-435A-8000-A069506AD5EC}">
      <dgm:prSet/>
      <dgm:spPr/>
      <dgm:t>
        <a:bodyPr/>
        <a:lstStyle/>
        <a:p>
          <a:endParaRPr lang="en-US"/>
        </a:p>
      </dgm:t>
    </dgm:pt>
    <dgm:pt modelId="{A02DA5C0-60AF-4EED-B46F-14CBA8A53791}" type="sibTrans" cxnId="{801D8B71-B458-435A-8000-A069506AD5EC}">
      <dgm:prSet/>
      <dgm:spPr/>
      <dgm:t>
        <a:bodyPr/>
        <a:lstStyle/>
        <a:p>
          <a:endParaRPr lang="en-US"/>
        </a:p>
      </dgm:t>
    </dgm:pt>
    <dgm:pt modelId="{3458FC72-4B97-4E26-B116-29C83F618C1E}">
      <dgm:prSet/>
      <dgm:spPr/>
      <dgm:t>
        <a:bodyPr/>
        <a:lstStyle/>
        <a:p>
          <a:r>
            <a:rPr lang="en-US" b="0" i="0" u="none" dirty="0"/>
            <a:t>9:15 - 10:00</a:t>
          </a:r>
          <a:endParaRPr lang="en-US" dirty="0"/>
        </a:p>
      </dgm:t>
    </dgm:pt>
    <dgm:pt modelId="{286D2F1B-635F-439E-A9A9-746462DF6B89}" type="parTrans" cxnId="{C041E80A-3F8E-4D8A-B5DC-F6A59FF0BB94}">
      <dgm:prSet/>
      <dgm:spPr/>
      <dgm:t>
        <a:bodyPr/>
        <a:lstStyle/>
        <a:p>
          <a:endParaRPr lang="en-US"/>
        </a:p>
      </dgm:t>
    </dgm:pt>
    <dgm:pt modelId="{24BE2E34-B8BF-4931-A47F-C19E2DD112DE}" type="sibTrans" cxnId="{C041E80A-3F8E-4D8A-B5DC-F6A59FF0BB94}">
      <dgm:prSet/>
      <dgm:spPr/>
      <dgm:t>
        <a:bodyPr/>
        <a:lstStyle/>
        <a:p>
          <a:endParaRPr lang="en-US"/>
        </a:p>
      </dgm:t>
    </dgm:pt>
    <dgm:pt modelId="{64E85B5A-D895-42D8-9289-83C6034EA163}">
      <dgm:prSet custT="1"/>
      <dgm:spPr/>
      <dgm:t>
        <a:bodyPr/>
        <a:lstStyle/>
        <a:p>
          <a:pPr>
            <a:buNone/>
          </a:pPr>
          <a:r>
            <a:rPr lang="en-US" sz="2400" b="0" i="0" u="none" dirty="0"/>
            <a:t>Monitoring  Lecture + Demo</a:t>
          </a:r>
          <a:endParaRPr lang="en-US" sz="2400" dirty="0"/>
        </a:p>
      </dgm:t>
    </dgm:pt>
    <dgm:pt modelId="{D71005F8-9144-4CAC-B523-28AA305EF61C}" type="parTrans" cxnId="{63C81026-1F23-4F9A-93CF-C1B601E97AF6}">
      <dgm:prSet/>
      <dgm:spPr/>
      <dgm:t>
        <a:bodyPr/>
        <a:lstStyle/>
        <a:p>
          <a:endParaRPr lang="en-US"/>
        </a:p>
      </dgm:t>
    </dgm:pt>
    <dgm:pt modelId="{9A01DE0B-47D3-4CB4-8716-DEEB3C85B27E}" type="sibTrans" cxnId="{63C81026-1F23-4F9A-93CF-C1B601E97AF6}">
      <dgm:prSet/>
      <dgm:spPr/>
      <dgm:t>
        <a:bodyPr/>
        <a:lstStyle/>
        <a:p>
          <a:endParaRPr lang="en-US"/>
        </a:p>
      </dgm:t>
    </dgm:pt>
    <dgm:pt modelId="{4EF98749-2837-4404-8E0A-809D3A678584}">
      <dgm:prSet custT="1"/>
      <dgm:spPr/>
      <dgm:t>
        <a:bodyPr/>
        <a:lstStyle/>
        <a:p>
          <a:pPr>
            <a:buNone/>
          </a:pPr>
          <a:r>
            <a:rPr lang="en-US" sz="2400" b="0" i="0" u="none" dirty="0"/>
            <a:t>Break</a:t>
          </a:r>
          <a:endParaRPr lang="en-US" sz="2400" dirty="0"/>
        </a:p>
      </dgm:t>
    </dgm:pt>
    <dgm:pt modelId="{AEECED02-6521-456F-A2D1-92D529A0B0E9}" type="parTrans" cxnId="{717FB82E-323D-4A4B-A831-0B3B1B55092F}">
      <dgm:prSet/>
      <dgm:spPr/>
      <dgm:t>
        <a:bodyPr/>
        <a:lstStyle/>
        <a:p>
          <a:endParaRPr lang="en-US"/>
        </a:p>
      </dgm:t>
    </dgm:pt>
    <dgm:pt modelId="{52E993B7-1548-4391-BA23-E3917C98AFDD}" type="sibTrans" cxnId="{717FB82E-323D-4A4B-A831-0B3B1B55092F}">
      <dgm:prSet/>
      <dgm:spPr/>
      <dgm:t>
        <a:bodyPr/>
        <a:lstStyle/>
        <a:p>
          <a:endParaRPr lang="en-US"/>
        </a:p>
      </dgm:t>
    </dgm:pt>
    <dgm:pt modelId="{231C7939-BF88-4D22-B859-C6BCE7DC3EA4}">
      <dgm:prSet/>
      <dgm:spPr/>
      <dgm:t>
        <a:bodyPr/>
        <a:lstStyle/>
        <a:p>
          <a:r>
            <a:rPr lang="en-US" b="0" i="0" u="none" dirty="0"/>
            <a:t>2:15 - 3:00</a:t>
          </a:r>
          <a:endParaRPr lang="en-US" dirty="0"/>
        </a:p>
      </dgm:t>
    </dgm:pt>
    <dgm:pt modelId="{6365A564-1A72-4BB1-B995-CED6EF3AA311}" type="parTrans" cxnId="{42E8BEFC-28F3-4D48-81A6-D6DAF168A83F}">
      <dgm:prSet/>
      <dgm:spPr/>
      <dgm:t>
        <a:bodyPr/>
        <a:lstStyle/>
        <a:p>
          <a:endParaRPr lang="en-US"/>
        </a:p>
      </dgm:t>
    </dgm:pt>
    <dgm:pt modelId="{720CD65E-5CA0-4A0E-B614-2CD9E4ECCD11}" type="sibTrans" cxnId="{42E8BEFC-28F3-4D48-81A6-D6DAF168A83F}">
      <dgm:prSet/>
      <dgm:spPr/>
      <dgm:t>
        <a:bodyPr/>
        <a:lstStyle/>
        <a:p>
          <a:endParaRPr lang="en-US"/>
        </a:p>
      </dgm:t>
    </dgm:pt>
    <dgm:pt modelId="{3FA3A685-90DC-46D9-9F26-8E4C0E317176}">
      <dgm:prSet custT="1"/>
      <dgm:spPr/>
      <dgm:t>
        <a:bodyPr/>
        <a:lstStyle/>
        <a:p>
          <a:pPr>
            <a:buNone/>
          </a:pPr>
          <a:r>
            <a:rPr lang="en-US" sz="2400" b="0" i="0" u="none" dirty="0"/>
            <a:t>HOL 5 - Infrastructure as code (ARM)</a:t>
          </a:r>
          <a:endParaRPr lang="en-US" sz="2400" dirty="0"/>
        </a:p>
      </dgm:t>
    </dgm:pt>
    <dgm:pt modelId="{A733B186-65E5-40F5-9F3F-08E90B5CC328}" type="parTrans" cxnId="{7AE97705-E20E-47CA-91D7-F9EB24B893A9}">
      <dgm:prSet/>
      <dgm:spPr/>
      <dgm:t>
        <a:bodyPr/>
        <a:lstStyle/>
        <a:p>
          <a:endParaRPr lang="en-US"/>
        </a:p>
      </dgm:t>
    </dgm:pt>
    <dgm:pt modelId="{63DE33B5-E322-4266-959F-C1CF6955762B}" type="sibTrans" cxnId="{7AE97705-E20E-47CA-91D7-F9EB24B893A9}">
      <dgm:prSet/>
      <dgm:spPr/>
      <dgm:t>
        <a:bodyPr/>
        <a:lstStyle/>
        <a:p>
          <a:endParaRPr lang="en-US"/>
        </a:p>
      </dgm:t>
    </dgm:pt>
    <dgm:pt modelId="{B4C30B1F-372E-4609-A76A-E5154F319851}">
      <dgm:prSet/>
      <dgm:spPr/>
      <dgm:t>
        <a:bodyPr/>
        <a:lstStyle/>
        <a:p>
          <a:r>
            <a:rPr lang="en-US" b="0" i="0" u="none" dirty="0"/>
            <a:t>2:00 - 2:15</a:t>
          </a:r>
          <a:endParaRPr lang="en-US" dirty="0"/>
        </a:p>
      </dgm:t>
    </dgm:pt>
    <dgm:pt modelId="{A589FDD8-8711-430B-B53B-D05D55C3F5D6}" type="parTrans" cxnId="{4311098C-F456-4A46-A132-0EBF2B8716C9}">
      <dgm:prSet/>
      <dgm:spPr/>
      <dgm:t>
        <a:bodyPr/>
        <a:lstStyle/>
        <a:p>
          <a:endParaRPr lang="en-US"/>
        </a:p>
      </dgm:t>
    </dgm:pt>
    <dgm:pt modelId="{274EB9D0-BA06-49BD-8B58-C98A0250504A}" type="sibTrans" cxnId="{4311098C-F456-4A46-A132-0EBF2B8716C9}">
      <dgm:prSet/>
      <dgm:spPr/>
      <dgm:t>
        <a:bodyPr/>
        <a:lstStyle/>
        <a:p>
          <a:endParaRPr lang="en-US"/>
        </a:p>
      </dgm:t>
    </dgm:pt>
    <dgm:pt modelId="{960FB9AF-EB5E-4195-BD0C-364AEB957F75}">
      <dgm:prSet custT="1"/>
      <dgm:spPr/>
      <dgm:t>
        <a:bodyPr/>
        <a:lstStyle/>
        <a:p>
          <a:pPr>
            <a:buNone/>
          </a:pPr>
          <a:r>
            <a:rPr lang="en-US" sz="2400" b="0" i="0" u="none" dirty="0"/>
            <a:t>Lunch</a:t>
          </a:r>
          <a:endParaRPr lang="en-US" sz="2400" dirty="0"/>
        </a:p>
      </dgm:t>
    </dgm:pt>
    <dgm:pt modelId="{B4C8F3FB-73FF-4317-AE7F-106479EDA1F3}" type="parTrans" cxnId="{BBEB4D38-2950-4BB2-B905-757C2EC49290}">
      <dgm:prSet/>
      <dgm:spPr/>
      <dgm:t>
        <a:bodyPr/>
        <a:lstStyle/>
        <a:p>
          <a:endParaRPr lang="en-US"/>
        </a:p>
      </dgm:t>
    </dgm:pt>
    <dgm:pt modelId="{A3D54605-8D3E-48C4-8920-6664DB2BC780}" type="sibTrans" cxnId="{BBEB4D38-2950-4BB2-B905-757C2EC49290}">
      <dgm:prSet/>
      <dgm:spPr/>
      <dgm:t>
        <a:bodyPr/>
        <a:lstStyle/>
        <a:p>
          <a:endParaRPr lang="en-US"/>
        </a:p>
      </dgm:t>
    </dgm:pt>
    <dgm:pt modelId="{DA12C7E4-F499-4D14-AF3A-F6006B5E9D37}">
      <dgm:prSet/>
      <dgm:spPr/>
      <dgm:t>
        <a:bodyPr/>
        <a:lstStyle/>
        <a:p>
          <a:r>
            <a:rPr lang="en-US" b="0" i="0" u="none" dirty="0"/>
            <a:t>1:00 - 2:00</a:t>
          </a:r>
          <a:endParaRPr lang="en-US" dirty="0"/>
        </a:p>
      </dgm:t>
    </dgm:pt>
    <dgm:pt modelId="{8D98D5D1-E3C8-41F1-A300-D5121C52F841}" type="parTrans" cxnId="{3D77CC30-CD21-4813-BA0A-CA999FE06A30}">
      <dgm:prSet/>
      <dgm:spPr/>
      <dgm:t>
        <a:bodyPr/>
        <a:lstStyle/>
        <a:p>
          <a:endParaRPr lang="en-US"/>
        </a:p>
      </dgm:t>
    </dgm:pt>
    <dgm:pt modelId="{BBCEC76E-DC39-4988-AB49-36F34FD62139}" type="sibTrans" cxnId="{3D77CC30-CD21-4813-BA0A-CA999FE06A30}">
      <dgm:prSet/>
      <dgm:spPr/>
      <dgm:t>
        <a:bodyPr/>
        <a:lstStyle/>
        <a:p>
          <a:endParaRPr lang="en-US"/>
        </a:p>
      </dgm:t>
    </dgm:pt>
    <dgm:pt modelId="{F7A8CD9F-2F47-43C8-BA91-5BFF2AD7101C}">
      <dgm:prSet custT="1"/>
      <dgm:spPr/>
      <dgm:t>
        <a:bodyPr/>
        <a:lstStyle/>
        <a:p>
          <a:pPr>
            <a:buNone/>
          </a:pPr>
          <a:r>
            <a:rPr lang="en-US" sz="2400" b="0" i="0" u="none" dirty="0"/>
            <a:t>Infrastructure as code (ARM) + Demo</a:t>
          </a:r>
          <a:endParaRPr lang="en-US" sz="2400" dirty="0"/>
        </a:p>
      </dgm:t>
    </dgm:pt>
    <dgm:pt modelId="{19A9F3AF-AD5B-4A2F-B157-F57079230D78}" type="parTrans" cxnId="{CB8848F3-9C77-4A10-87C9-1957FC3DB396}">
      <dgm:prSet/>
      <dgm:spPr/>
      <dgm:t>
        <a:bodyPr/>
        <a:lstStyle/>
        <a:p>
          <a:endParaRPr lang="en-US"/>
        </a:p>
      </dgm:t>
    </dgm:pt>
    <dgm:pt modelId="{40388A84-6D7D-4AC4-98A8-88DC263B0B36}" type="sibTrans" cxnId="{CB8848F3-9C77-4A10-87C9-1957FC3DB396}">
      <dgm:prSet/>
      <dgm:spPr/>
      <dgm:t>
        <a:bodyPr/>
        <a:lstStyle/>
        <a:p>
          <a:endParaRPr lang="en-US"/>
        </a:p>
      </dgm:t>
    </dgm:pt>
    <dgm:pt modelId="{9742FB85-0B9C-4C06-8D86-7004AB4C070E}">
      <dgm:prSet custT="1"/>
      <dgm:spPr/>
      <dgm:t>
        <a:bodyPr/>
        <a:lstStyle/>
        <a:p>
          <a:pPr>
            <a:buNone/>
          </a:pPr>
          <a:r>
            <a:rPr lang="en-US" sz="2400" b="0" i="0" u="none" dirty="0"/>
            <a:t>HOL 4 - Continuous integration with VSTS</a:t>
          </a:r>
          <a:endParaRPr lang="en-US" sz="2400" dirty="0"/>
        </a:p>
      </dgm:t>
    </dgm:pt>
    <dgm:pt modelId="{C0F06598-3846-4F49-8C86-A9E90AF7D1D1}" type="parTrans" cxnId="{74933102-6D4F-4A64-9EE4-88367FF8FCD3}">
      <dgm:prSet/>
      <dgm:spPr/>
      <dgm:t>
        <a:bodyPr/>
        <a:lstStyle/>
        <a:p>
          <a:endParaRPr lang="en-US"/>
        </a:p>
      </dgm:t>
    </dgm:pt>
    <dgm:pt modelId="{ABC624A9-C846-4FB3-8418-005394E93103}" type="sibTrans" cxnId="{74933102-6D4F-4A64-9EE4-88367FF8FCD3}">
      <dgm:prSet/>
      <dgm:spPr/>
      <dgm:t>
        <a:bodyPr/>
        <a:lstStyle/>
        <a:p>
          <a:endParaRPr lang="en-US"/>
        </a:p>
      </dgm:t>
    </dgm:pt>
    <dgm:pt modelId="{78CB731B-0293-4701-BCD3-28FF508E36C2}">
      <dgm:prSet/>
      <dgm:spPr/>
      <dgm:t>
        <a:bodyPr/>
        <a:lstStyle/>
        <a:p>
          <a:r>
            <a:rPr lang="en-US" b="0" i="0" u="none" dirty="0"/>
            <a:t>11:15 - 12:00 PM</a:t>
          </a:r>
          <a:endParaRPr lang="en-US" dirty="0"/>
        </a:p>
      </dgm:t>
    </dgm:pt>
    <dgm:pt modelId="{BFAC9006-E58E-412B-9554-C77E0F0E805A}" type="parTrans" cxnId="{CE479695-6051-4FC8-9358-77B3755C3AE9}">
      <dgm:prSet/>
      <dgm:spPr/>
      <dgm:t>
        <a:bodyPr/>
        <a:lstStyle/>
        <a:p>
          <a:endParaRPr lang="en-US"/>
        </a:p>
      </dgm:t>
    </dgm:pt>
    <dgm:pt modelId="{C8F977F1-56D8-4231-A84A-BD55FB807D6B}" type="sibTrans" cxnId="{CE479695-6051-4FC8-9358-77B3755C3AE9}">
      <dgm:prSet/>
      <dgm:spPr/>
      <dgm:t>
        <a:bodyPr/>
        <a:lstStyle/>
        <a:p>
          <a:endParaRPr lang="en-US"/>
        </a:p>
      </dgm:t>
    </dgm:pt>
    <dgm:pt modelId="{4CCE1E62-8F26-44C5-8900-05E6BD987733}">
      <dgm:prSet custT="1"/>
      <dgm:spPr/>
      <dgm:t>
        <a:bodyPr/>
        <a:lstStyle/>
        <a:p>
          <a:pPr>
            <a:buNone/>
          </a:pPr>
          <a:r>
            <a:rPr lang="en-US" sz="2400" b="0" i="0" u="none" dirty="0"/>
            <a:t>Break</a:t>
          </a:r>
          <a:endParaRPr lang="en-US" sz="2400" dirty="0"/>
        </a:p>
      </dgm:t>
    </dgm:pt>
    <dgm:pt modelId="{F4B70B66-F1FA-4673-A848-DA8F48C9D491}" type="parTrans" cxnId="{1C7C9488-0C57-4E9B-8359-BEBA76C36926}">
      <dgm:prSet/>
      <dgm:spPr/>
      <dgm:t>
        <a:bodyPr/>
        <a:lstStyle/>
        <a:p>
          <a:endParaRPr lang="en-US"/>
        </a:p>
      </dgm:t>
    </dgm:pt>
    <dgm:pt modelId="{9EF46734-7A6D-4661-8124-149E905DAF3A}" type="sibTrans" cxnId="{1C7C9488-0C57-4E9B-8359-BEBA76C36926}">
      <dgm:prSet/>
      <dgm:spPr/>
      <dgm:t>
        <a:bodyPr/>
        <a:lstStyle/>
        <a:p>
          <a:endParaRPr lang="en-US"/>
        </a:p>
      </dgm:t>
    </dgm:pt>
    <dgm:pt modelId="{CF4C82DD-98B4-4A5D-B90F-441319D7546D}">
      <dgm:prSet custT="1"/>
      <dgm:spPr/>
      <dgm:t>
        <a:bodyPr/>
        <a:lstStyle/>
        <a:p>
          <a:pPr>
            <a:buNone/>
          </a:pPr>
          <a:r>
            <a:rPr lang="en-US" sz="2400" b="0" i="0" u="none" dirty="0"/>
            <a:t>DevOps with </a:t>
          </a:r>
          <a:r>
            <a:rPr lang="en-US" sz="2400" b="0" i="0" u="none"/>
            <a:t>Azure Services + </a:t>
          </a:r>
          <a:r>
            <a:rPr lang="en-US" sz="2400" b="0" i="0" u="none" dirty="0"/>
            <a:t>Demo</a:t>
          </a:r>
          <a:endParaRPr lang="en-US" sz="2400" dirty="0"/>
        </a:p>
      </dgm:t>
    </dgm:pt>
    <dgm:pt modelId="{A136DCD2-8AA8-437B-A07A-C5FDB88C21B4}" type="parTrans" cxnId="{2C2ADC4D-97DB-40A5-8CEB-76BD6AC72AD9}">
      <dgm:prSet/>
      <dgm:spPr/>
      <dgm:t>
        <a:bodyPr/>
        <a:lstStyle/>
        <a:p>
          <a:endParaRPr lang="en-US"/>
        </a:p>
      </dgm:t>
    </dgm:pt>
    <dgm:pt modelId="{6EB096CC-C0FD-44B7-97F2-693487DE3C24}" type="sibTrans" cxnId="{2C2ADC4D-97DB-40A5-8CEB-76BD6AC72AD9}">
      <dgm:prSet/>
      <dgm:spPr/>
      <dgm:t>
        <a:bodyPr/>
        <a:lstStyle/>
        <a:p>
          <a:endParaRPr lang="en-US"/>
        </a:p>
      </dgm:t>
    </dgm:pt>
    <dgm:pt modelId="{3C786015-1874-4A77-9AF6-EC44C4E9113E}">
      <dgm:prSet/>
      <dgm:spPr/>
      <dgm:t>
        <a:bodyPr/>
        <a:lstStyle/>
        <a:p>
          <a:r>
            <a:rPr lang="en-US" b="0" i="0" u="none" dirty="0"/>
            <a:t>3:00 - 4:00</a:t>
          </a:r>
          <a:endParaRPr lang="en-US" dirty="0"/>
        </a:p>
      </dgm:t>
    </dgm:pt>
    <dgm:pt modelId="{39EB3DB3-E204-4C84-BAC8-6D524D6CDED1}" type="sibTrans" cxnId="{F3697665-C2A0-42C9-82EF-A5C003EDA9F9}">
      <dgm:prSet/>
      <dgm:spPr/>
      <dgm:t>
        <a:bodyPr/>
        <a:lstStyle/>
        <a:p>
          <a:endParaRPr lang="en-US"/>
        </a:p>
      </dgm:t>
    </dgm:pt>
    <dgm:pt modelId="{505F302E-B8F4-401A-9B8A-0364B151D74B}" type="parTrans" cxnId="{F3697665-C2A0-42C9-82EF-A5C003EDA9F9}">
      <dgm:prSet/>
      <dgm:spPr/>
      <dgm:t>
        <a:bodyPr/>
        <a:lstStyle/>
        <a:p>
          <a:endParaRPr lang="en-US"/>
        </a:p>
      </dgm:t>
    </dgm:pt>
    <dgm:pt modelId="{A825313B-4AFE-485D-9E16-83E9187A32A1}">
      <dgm:prSet custT="1"/>
      <dgm:spPr/>
      <dgm:t>
        <a:bodyPr/>
        <a:lstStyle/>
        <a:p>
          <a:pPr>
            <a:buNone/>
          </a:pPr>
          <a:r>
            <a:rPr lang="en-US" sz="2400" b="0" i="0" u="none" dirty="0"/>
            <a:t>HOL 6 - </a:t>
          </a:r>
          <a:r>
            <a:rPr lang="en-US" sz="2400" dirty="0"/>
            <a:t>Monitoring applications with App Insights</a:t>
          </a:r>
        </a:p>
      </dgm:t>
    </dgm:pt>
    <dgm:pt modelId="{9AB1B006-7338-4F08-B21D-C811402B0BAE}" type="sibTrans" cxnId="{9FC1933A-46FE-4D69-A71F-59A5218AA013}">
      <dgm:prSet/>
      <dgm:spPr/>
      <dgm:t>
        <a:bodyPr/>
        <a:lstStyle/>
        <a:p>
          <a:endParaRPr lang="en-US"/>
        </a:p>
      </dgm:t>
    </dgm:pt>
    <dgm:pt modelId="{FA18F900-8909-499B-9008-9CF4BC3DC30D}" type="parTrans" cxnId="{9FC1933A-46FE-4D69-A71F-59A5218AA013}">
      <dgm:prSet/>
      <dgm:spPr/>
      <dgm:t>
        <a:bodyPr/>
        <a:lstStyle/>
        <a:p>
          <a:endParaRPr lang="en-US"/>
        </a:p>
      </dgm:t>
    </dgm:pt>
    <dgm:pt modelId="{D64F44AC-1067-4A30-9D80-A10651A89775}">
      <dgm:prSet custT="1"/>
      <dgm:spPr/>
      <dgm:t>
        <a:bodyPr/>
        <a:lstStyle/>
        <a:p>
          <a:pPr>
            <a:buNone/>
          </a:pPr>
          <a:r>
            <a:rPr lang="pt-BR" sz="2400" b="0" i="0" u="none" dirty="0"/>
            <a:t>Q&amp;A</a:t>
          </a:r>
          <a:endParaRPr lang="pt-BR" sz="2400" dirty="0"/>
        </a:p>
      </dgm:t>
    </dgm:pt>
    <dgm:pt modelId="{15F562C2-97B0-468A-A712-3EB6B4FB7402}" type="sibTrans" cxnId="{0CCEE4B4-EF81-455F-ABBE-11BB0AFBBCF9}">
      <dgm:prSet/>
      <dgm:spPr/>
      <dgm:t>
        <a:bodyPr/>
        <a:lstStyle/>
        <a:p>
          <a:endParaRPr lang="en-US"/>
        </a:p>
      </dgm:t>
    </dgm:pt>
    <dgm:pt modelId="{F1360061-4618-47C4-991B-38D1382ED9B9}" type="parTrans" cxnId="{0CCEE4B4-EF81-455F-ABBE-11BB0AFBBCF9}">
      <dgm:prSet/>
      <dgm:spPr/>
      <dgm:t>
        <a:bodyPr/>
        <a:lstStyle/>
        <a:p>
          <a:endParaRPr lang="en-US"/>
        </a:p>
      </dgm:t>
    </dgm:pt>
    <dgm:pt modelId="{0A36482D-0ABF-4D93-A114-AA40B13E43F9}">
      <dgm:prSet/>
      <dgm:spPr/>
      <dgm:t>
        <a:bodyPr/>
        <a:lstStyle/>
        <a:p>
          <a:r>
            <a:rPr lang="fr-FR" b="0" i="0" u="none" dirty="0"/>
            <a:t>4:00 - 4:45</a:t>
          </a:r>
          <a:endParaRPr lang="fr-FR" dirty="0"/>
        </a:p>
      </dgm:t>
    </dgm:pt>
    <dgm:pt modelId="{B12D2F7C-5A66-4EFE-A84B-D09CCA129D13}" type="sibTrans" cxnId="{386FABD9-DDF8-49D2-9891-BA144DF1BC67}">
      <dgm:prSet/>
      <dgm:spPr/>
      <dgm:t>
        <a:bodyPr/>
        <a:lstStyle/>
        <a:p>
          <a:endParaRPr lang="en-US"/>
        </a:p>
      </dgm:t>
    </dgm:pt>
    <dgm:pt modelId="{29398887-733C-4682-9592-E9B1531ED5D6}" type="parTrans" cxnId="{386FABD9-DDF8-49D2-9891-BA144DF1BC67}">
      <dgm:prSet/>
      <dgm:spPr/>
      <dgm:t>
        <a:bodyPr/>
        <a:lstStyle/>
        <a:p>
          <a:endParaRPr lang="en-US"/>
        </a:p>
      </dgm:t>
    </dgm:pt>
    <dgm:pt modelId="{66B5CBB4-F312-4A99-8AB9-7A124E3B65A7}">
      <dgm:prSet custT="1"/>
      <dgm:spPr/>
      <dgm:t>
        <a:bodyPr/>
        <a:lstStyle/>
        <a:p>
          <a:pPr>
            <a:buNone/>
          </a:pPr>
          <a:r>
            <a:rPr lang="fr-FR" sz="2400" b="0" i="0" u="none" dirty="0"/>
            <a:t>Cloud Building Blocks Containers (Docker, ACS) and </a:t>
          </a:r>
          <a:r>
            <a:rPr lang="fr-FR" sz="2400" b="0" i="0" u="none" dirty="0" err="1"/>
            <a:t>other</a:t>
          </a:r>
          <a:endParaRPr lang="fr-FR" sz="2400" dirty="0"/>
        </a:p>
      </dgm:t>
    </dgm:pt>
    <dgm:pt modelId="{702E1FAE-9CF7-40FD-8D4C-58A705AF8006}" type="sibTrans" cxnId="{C240B007-C6B7-414E-BA5B-2B87838E1F49}">
      <dgm:prSet/>
      <dgm:spPr/>
      <dgm:t>
        <a:bodyPr/>
        <a:lstStyle/>
        <a:p>
          <a:endParaRPr lang="en-US"/>
        </a:p>
      </dgm:t>
    </dgm:pt>
    <dgm:pt modelId="{3D27B434-2FC2-4345-A3DE-004A3A2F08BE}" type="parTrans" cxnId="{C240B007-C6B7-414E-BA5B-2B87838E1F49}">
      <dgm:prSet/>
      <dgm:spPr/>
      <dgm:t>
        <a:bodyPr/>
        <a:lstStyle/>
        <a:p>
          <a:endParaRPr lang="en-US"/>
        </a:p>
      </dgm:t>
    </dgm:pt>
    <dgm:pt modelId="{D190EBBA-0C2A-4B23-8F3D-4248C5A0FEBA}">
      <dgm:prSet custT="1"/>
      <dgm:spPr/>
      <dgm:t>
        <a:bodyPr/>
        <a:lstStyle/>
        <a:p>
          <a:pPr>
            <a:buNone/>
          </a:pPr>
          <a:r>
            <a:rPr lang="pt-BR" b="0" i="0" u="none" dirty="0"/>
            <a:t>4:45 - 5:00</a:t>
          </a:r>
          <a:endParaRPr lang="fr-FR" sz="2400" dirty="0"/>
        </a:p>
      </dgm:t>
    </dgm:pt>
    <dgm:pt modelId="{3C25B5C2-3EC3-4CEB-A8FE-B0B07AB81650}" type="parTrans" cxnId="{79BC7A28-72EA-4FDC-BEE8-079F6EE376CC}">
      <dgm:prSet/>
      <dgm:spPr/>
      <dgm:t>
        <a:bodyPr/>
        <a:lstStyle/>
        <a:p>
          <a:endParaRPr lang="de-DE"/>
        </a:p>
      </dgm:t>
    </dgm:pt>
    <dgm:pt modelId="{BA232A61-4532-4A1B-8767-414B1095D3E9}" type="sibTrans" cxnId="{79BC7A28-72EA-4FDC-BEE8-079F6EE376CC}">
      <dgm:prSet/>
      <dgm:spPr/>
      <dgm:t>
        <a:bodyPr/>
        <a:lstStyle/>
        <a:p>
          <a:endParaRPr lang="de-DE"/>
        </a:p>
      </dgm:t>
    </dgm:pt>
    <dgm:pt modelId="{E03513B6-B757-4D79-B241-089506EEB20F}" type="pres">
      <dgm:prSet presAssocID="{CCB75381-B66D-4B20-8298-A5FD070AB22C}" presName="Name0" presStyleCnt="0">
        <dgm:presLayoutVars>
          <dgm:dir/>
          <dgm:animLvl val="lvl"/>
          <dgm:resizeHandles val="exact"/>
        </dgm:presLayoutVars>
      </dgm:prSet>
      <dgm:spPr/>
    </dgm:pt>
    <dgm:pt modelId="{68EC70A0-FAEC-4CB2-B346-BEDD4E838E40}" type="pres">
      <dgm:prSet presAssocID="{AFF01370-7911-45DC-83C8-1822AC0FE027}" presName="linNode" presStyleCnt="0"/>
      <dgm:spPr/>
    </dgm:pt>
    <dgm:pt modelId="{EC1EB1B5-90A7-493B-AD9C-BA31EA560306}" type="pres">
      <dgm:prSet presAssocID="{AFF01370-7911-45DC-83C8-1822AC0FE027}" presName="parentText" presStyleLbl="node1" presStyleIdx="0" presStyleCnt="12" custScaleX="47999">
        <dgm:presLayoutVars>
          <dgm:chMax val="1"/>
          <dgm:bulletEnabled val="1"/>
        </dgm:presLayoutVars>
      </dgm:prSet>
      <dgm:spPr/>
    </dgm:pt>
    <dgm:pt modelId="{12AF2439-BF27-4F4F-9C6A-4FD3CD892173}" type="pres">
      <dgm:prSet presAssocID="{AFF01370-7911-45DC-83C8-1822AC0FE027}" presName="descendantText" presStyleLbl="alignAccFollowNode1" presStyleIdx="0" presStyleCnt="12" custScaleX="117310">
        <dgm:presLayoutVars>
          <dgm:bulletEnabled val="1"/>
        </dgm:presLayoutVars>
      </dgm:prSet>
      <dgm:spPr/>
    </dgm:pt>
    <dgm:pt modelId="{C408C80F-AC34-42FD-B86F-BEE41B0CB05C}" type="pres">
      <dgm:prSet presAssocID="{8DB04DA7-E945-47C5-82AF-23AEEBD790C6}" presName="sp" presStyleCnt="0"/>
      <dgm:spPr/>
    </dgm:pt>
    <dgm:pt modelId="{4DD0E128-2190-4FA6-954D-3DE988E6EF21}" type="pres">
      <dgm:prSet presAssocID="{3458FC72-4B97-4E26-B116-29C83F618C1E}" presName="linNode" presStyleCnt="0"/>
      <dgm:spPr/>
    </dgm:pt>
    <dgm:pt modelId="{BE3EDFDA-3F7A-4C2E-8E05-24C88FC3829B}" type="pres">
      <dgm:prSet presAssocID="{3458FC72-4B97-4E26-B116-29C83F618C1E}" presName="parentText" presStyleLbl="node1" presStyleIdx="1" presStyleCnt="12" custScaleX="47999">
        <dgm:presLayoutVars>
          <dgm:chMax val="1"/>
          <dgm:bulletEnabled val="1"/>
        </dgm:presLayoutVars>
      </dgm:prSet>
      <dgm:spPr/>
    </dgm:pt>
    <dgm:pt modelId="{98997997-98D1-4045-81E0-9243CD594E5D}" type="pres">
      <dgm:prSet presAssocID="{3458FC72-4B97-4E26-B116-29C83F618C1E}" presName="descendantText" presStyleLbl="alignAccFollowNode1" presStyleIdx="1" presStyleCnt="12" custScaleX="117310">
        <dgm:presLayoutVars>
          <dgm:bulletEnabled val="1"/>
        </dgm:presLayoutVars>
      </dgm:prSet>
      <dgm:spPr/>
    </dgm:pt>
    <dgm:pt modelId="{9C63479F-2B5A-4CA0-B464-B5D4D95E6F6A}" type="pres">
      <dgm:prSet presAssocID="{24BE2E34-B8BF-4931-A47F-C19E2DD112DE}" presName="sp" presStyleCnt="0"/>
      <dgm:spPr/>
    </dgm:pt>
    <dgm:pt modelId="{1CEF6ED5-F4B3-4EAF-A73E-7A62A42319EF}" type="pres">
      <dgm:prSet presAssocID="{38AA9620-CDFF-4986-9872-23ECE6C2FCBB}" presName="linNode" presStyleCnt="0"/>
      <dgm:spPr/>
    </dgm:pt>
    <dgm:pt modelId="{7F2A1588-C4A7-4418-8F86-D615469ACC8F}" type="pres">
      <dgm:prSet presAssocID="{38AA9620-CDFF-4986-9872-23ECE6C2FCBB}" presName="parentText" presStyleLbl="node1" presStyleIdx="2" presStyleCnt="12" custScaleX="47999">
        <dgm:presLayoutVars>
          <dgm:chMax val="1"/>
          <dgm:bulletEnabled val="1"/>
        </dgm:presLayoutVars>
      </dgm:prSet>
      <dgm:spPr/>
    </dgm:pt>
    <dgm:pt modelId="{54F29C5A-0C6D-4587-87C8-30905D844F15}" type="pres">
      <dgm:prSet presAssocID="{38AA9620-CDFF-4986-9872-23ECE6C2FCBB}" presName="descendantText" presStyleLbl="alignAccFollowNode1" presStyleIdx="2" presStyleCnt="12" custScaleX="117310">
        <dgm:presLayoutVars>
          <dgm:bulletEnabled val="1"/>
        </dgm:presLayoutVars>
      </dgm:prSet>
      <dgm:spPr/>
    </dgm:pt>
    <dgm:pt modelId="{8602B025-AFB3-42BA-A317-F9553E85EAFF}" type="pres">
      <dgm:prSet presAssocID="{3FF17A36-9D77-49B3-B8C8-9D7DF18D5F80}" presName="sp" presStyleCnt="0"/>
      <dgm:spPr/>
    </dgm:pt>
    <dgm:pt modelId="{E0F89C08-6E6F-4F78-BC5B-3FBF4B1389AA}" type="pres">
      <dgm:prSet presAssocID="{42792F4C-9B0C-48DD-9699-697AF44C75B8}" presName="linNode" presStyleCnt="0"/>
      <dgm:spPr/>
    </dgm:pt>
    <dgm:pt modelId="{A95FCAC1-A86A-49E6-93F3-35518D1CB588}" type="pres">
      <dgm:prSet presAssocID="{42792F4C-9B0C-48DD-9699-697AF44C75B8}" presName="parentText" presStyleLbl="node1" presStyleIdx="3" presStyleCnt="12" custScaleX="47999">
        <dgm:presLayoutVars>
          <dgm:chMax val="1"/>
          <dgm:bulletEnabled val="1"/>
        </dgm:presLayoutVars>
      </dgm:prSet>
      <dgm:spPr/>
    </dgm:pt>
    <dgm:pt modelId="{305D479E-3E82-4E40-8591-7920046044CA}" type="pres">
      <dgm:prSet presAssocID="{42792F4C-9B0C-48DD-9699-697AF44C75B8}" presName="descendantText" presStyleLbl="alignAccFollowNode1" presStyleIdx="3" presStyleCnt="12" custScaleX="117310">
        <dgm:presLayoutVars>
          <dgm:bulletEnabled val="1"/>
        </dgm:presLayoutVars>
      </dgm:prSet>
      <dgm:spPr/>
    </dgm:pt>
    <dgm:pt modelId="{11FD4270-DBB0-40F0-804D-9BEED18999B1}" type="pres">
      <dgm:prSet presAssocID="{63D4BA52-CB0C-45D3-8864-A12479D6D596}" presName="sp" presStyleCnt="0"/>
      <dgm:spPr/>
    </dgm:pt>
    <dgm:pt modelId="{7ED27D67-10C0-4797-95BE-2B23BC9E729C}" type="pres">
      <dgm:prSet presAssocID="{78CB731B-0293-4701-BCD3-28FF508E36C2}" presName="linNode" presStyleCnt="0"/>
      <dgm:spPr/>
    </dgm:pt>
    <dgm:pt modelId="{9315BC47-31EE-4CB8-8DAE-86843AE51B70}" type="pres">
      <dgm:prSet presAssocID="{78CB731B-0293-4701-BCD3-28FF508E36C2}" presName="parentText" presStyleLbl="node1" presStyleIdx="4" presStyleCnt="12" custScaleX="47999">
        <dgm:presLayoutVars>
          <dgm:chMax val="1"/>
          <dgm:bulletEnabled val="1"/>
        </dgm:presLayoutVars>
      </dgm:prSet>
      <dgm:spPr/>
    </dgm:pt>
    <dgm:pt modelId="{7D841E58-123D-4354-A16F-013633AFBD3A}" type="pres">
      <dgm:prSet presAssocID="{78CB731B-0293-4701-BCD3-28FF508E36C2}" presName="descendantText" presStyleLbl="alignAccFollowNode1" presStyleIdx="4" presStyleCnt="12" custScaleX="117310">
        <dgm:presLayoutVars>
          <dgm:bulletEnabled val="1"/>
        </dgm:presLayoutVars>
      </dgm:prSet>
      <dgm:spPr/>
    </dgm:pt>
    <dgm:pt modelId="{F94D7AAC-8274-4627-9E47-6EED4EC0F7B9}" type="pres">
      <dgm:prSet presAssocID="{C8F977F1-56D8-4231-A84A-BD55FB807D6B}" presName="sp" presStyleCnt="0"/>
      <dgm:spPr/>
    </dgm:pt>
    <dgm:pt modelId="{8642B8D7-47F4-438C-AF3A-10B131E56889}" type="pres">
      <dgm:prSet presAssocID="{82922168-D541-4BA4-B645-F7993B150A48}" presName="linNode" presStyleCnt="0"/>
      <dgm:spPr/>
    </dgm:pt>
    <dgm:pt modelId="{9AA9F4C6-7CDE-4287-AB42-7935505FC6A7}" type="pres">
      <dgm:prSet presAssocID="{82922168-D541-4BA4-B645-F7993B150A48}" presName="parentText" presStyleLbl="node1" presStyleIdx="5" presStyleCnt="12" custScaleX="47999">
        <dgm:presLayoutVars>
          <dgm:chMax val="1"/>
          <dgm:bulletEnabled val="1"/>
        </dgm:presLayoutVars>
      </dgm:prSet>
      <dgm:spPr/>
    </dgm:pt>
    <dgm:pt modelId="{3924DC22-42FB-4A35-90F3-3F70DC1B413B}" type="pres">
      <dgm:prSet presAssocID="{82922168-D541-4BA4-B645-F7993B150A48}" presName="descendantText" presStyleLbl="alignAccFollowNode1" presStyleIdx="5" presStyleCnt="12" custScaleX="117310">
        <dgm:presLayoutVars>
          <dgm:bulletEnabled val="1"/>
        </dgm:presLayoutVars>
      </dgm:prSet>
      <dgm:spPr/>
    </dgm:pt>
    <dgm:pt modelId="{9DF8DC3B-FC61-4A56-A073-F2551FC30FCF}" type="pres">
      <dgm:prSet presAssocID="{DE09000C-1201-4C86-8895-390160AC31D4}" presName="sp" presStyleCnt="0"/>
      <dgm:spPr/>
    </dgm:pt>
    <dgm:pt modelId="{DF413982-4A65-446A-8245-67B197941E23}" type="pres">
      <dgm:prSet presAssocID="{DA12C7E4-F499-4D14-AF3A-F6006B5E9D37}" presName="linNode" presStyleCnt="0"/>
      <dgm:spPr/>
    </dgm:pt>
    <dgm:pt modelId="{050F393B-63AE-4969-8E65-7A35A5A012B7}" type="pres">
      <dgm:prSet presAssocID="{DA12C7E4-F499-4D14-AF3A-F6006B5E9D37}" presName="parentText" presStyleLbl="node1" presStyleIdx="6" presStyleCnt="12" custScaleX="47999">
        <dgm:presLayoutVars>
          <dgm:chMax val="1"/>
          <dgm:bulletEnabled val="1"/>
        </dgm:presLayoutVars>
      </dgm:prSet>
      <dgm:spPr/>
    </dgm:pt>
    <dgm:pt modelId="{A98CB637-414B-4235-9322-CDB9B3AB4396}" type="pres">
      <dgm:prSet presAssocID="{DA12C7E4-F499-4D14-AF3A-F6006B5E9D37}" presName="descendantText" presStyleLbl="alignAccFollowNode1" presStyleIdx="6" presStyleCnt="12" custScaleX="117310">
        <dgm:presLayoutVars>
          <dgm:bulletEnabled val="1"/>
        </dgm:presLayoutVars>
      </dgm:prSet>
      <dgm:spPr/>
    </dgm:pt>
    <dgm:pt modelId="{684895A6-B157-4B66-AEF4-300B3672B26A}" type="pres">
      <dgm:prSet presAssocID="{BBCEC76E-DC39-4988-AB49-36F34FD62139}" presName="sp" presStyleCnt="0"/>
      <dgm:spPr/>
    </dgm:pt>
    <dgm:pt modelId="{4C92760E-B6CF-45D0-9AB8-930094EEE4F1}" type="pres">
      <dgm:prSet presAssocID="{B4C30B1F-372E-4609-A76A-E5154F319851}" presName="linNode" presStyleCnt="0"/>
      <dgm:spPr/>
    </dgm:pt>
    <dgm:pt modelId="{5201838D-804B-4A34-8E4A-7EC6008DE4E7}" type="pres">
      <dgm:prSet presAssocID="{B4C30B1F-372E-4609-A76A-E5154F319851}" presName="parentText" presStyleLbl="node1" presStyleIdx="7" presStyleCnt="12" custScaleX="47999">
        <dgm:presLayoutVars>
          <dgm:chMax val="1"/>
          <dgm:bulletEnabled val="1"/>
        </dgm:presLayoutVars>
      </dgm:prSet>
      <dgm:spPr/>
    </dgm:pt>
    <dgm:pt modelId="{834F7C11-0897-40E6-B2BA-5A8F6FE36D85}" type="pres">
      <dgm:prSet presAssocID="{B4C30B1F-372E-4609-A76A-E5154F319851}" presName="descendantText" presStyleLbl="alignAccFollowNode1" presStyleIdx="7" presStyleCnt="12" custScaleX="117310">
        <dgm:presLayoutVars>
          <dgm:bulletEnabled val="1"/>
        </dgm:presLayoutVars>
      </dgm:prSet>
      <dgm:spPr/>
    </dgm:pt>
    <dgm:pt modelId="{699CE9F2-BE35-4337-9990-C95C8AC06B7E}" type="pres">
      <dgm:prSet presAssocID="{274EB9D0-BA06-49BD-8B58-C98A0250504A}" presName="sp" presStyleCnt="0"/>
      <dgm:spPr/>
    </dgm:pt>
    <dgm:pt modelId="{C3B91FA4-96A3-45D0-BADF-881896868984}" type="pres">
      <dgm:prSet presAssocID="{231C7939-BF88-4D22-B859-C6BCE7DC3EA4}" presName="linNode" presStyleCnt="0"/>
      <dgm:spPr/>
    </dgm:pt>
    <dgm:pt modelId="{96A5357F-26FB-46B9-AC76-401E637DCA6D}" type="pres">
      <dgm:prSet presAssocID="{231C7939-BF88-4D22-B859-C6BCE7DC3EA4}" presName="parentText" presStyleLbl="node1" presStyleIdx="8" presStyleCnt="12" custScaleX="47999">
        <dgm:presLayoutVars>
          <dgm:chMax val="1"/>
          <dgm:bulletEnabled val="1"/>
        </dgm:presLayoutVars>
      </dgm:prSet>
      <dgm:spPr/>
    </dgm:pt>
    <dgm:pt modelId="{5A1F3ACD-366F-49BC-8AFF-1280C8CECD08}" type="pres">
      <dgm:prSet presAssocID="{231C7939-BF88-4D22-B859-C6BCE7DC3EA4}" presName="descendantText" presStyleLbl="alignAccFollowNode1" presStyleIdx="8" presStyleCnt="12" custScaleX="117310">
        <dgm:presLayoutVars>
          <dgm:bulletEnabled val="1"/>
        </dgm:presLayoutVars>
      </dgm:prSet>
      <dgm:spPr/>
    </dgm:pt>
    <dgm:pt modelId="{86B9E47C-F6EF-48A8-A4C5-51166B2AD88D}" type="pres">
      <dgm:prSet presAssocID="{720CD65E-5CA0-4A0E-B614-2CD9E4ECCD11}" presName="sp" presStyleCnt="0"/>
      <dgm:spPr/>
    </dgm:pt>
    <dgm:pt modelId="{8BFC441F-F483-4CF6-A8CB-1FB13BB017F4}" type="pres">
      <dgm:prSet presAssocID="{3C786015-1874-4A77-9AF6-EC44C4E9113E}" presName="linNode" presStyleCnt="0"/>
      <dgm:spPr/>
    </dgm:pt>
    <dgm:pt modelId="{7D920196-9617-466A-B09A-F7961BB9A172}" type="pres">
      <dgm:prSet presAssocID="{3C786015-1874-4A77-9AF6-EC44C4E9113E}" presName="parentText" presStyleLbl="node1" presStyleIdx="9" presStyleCnt="12" custScaleX="47999">
        <dgm:presLayoutVars>
          <dgm:chMax val="1"/>
          <dgm:bulletEnabled val="1"/>
        </dgm:presLayoutVars>
      </dgm:prSet>
      <dgm:spPr/>
    </dgm:pt>
    <dgm:pt modelId="{5C094C1F-0A4B-4924-94B4-9EF233FD65DC}" type="pres">
      <dgm:prSet presAssocID="{3C786015-1874-4A77-9AF6-EC44C4E9113E}" presName="descendantText" presStyleLbl="alignAccFollowNode1" presStyleIdx="9" presStyleCnt="12" custScaleX="117310">
        <dgm:presLayoutVars>
          <dgm:bulletEnabled val="1"/>
        </dgm:presLayoutVars>
      </dgm:prSet>
      <dgm:spPr/>
    </dgm:pt>
    <dgm:pt modelId="{584D7C39-5E10-48A4-A60B-5984AF614FF0}" type="pres">
      <dgm:prSet presAssocID="{39EB3DB3-E204-4C84-BAC8-6D524D6CDED1}" presName="sp" presStyleCnt="0"/>
      <dgm:spPr/>
    </dgm:pt>
    <dgm:pt modelId="{95CE61D1-310E-4B1C-9621-259DD4650ACE}" type="pres">
      <dgm:prSet presAssocID="{0A36482D-0ABF-4D93-A114-AA40B13E43F9}" presName="linNode" presStyleCnt="0"/>
      <dgm:spPr/>
    </dgm:pt>
    <dgm:pt modelId="{E6A402E3-81A1-4561-9072-A0080B31C16A}" type="pres">
      <dgm:prSet presAssocID="{0A36482D-0ABF-4D93-A114-AA40B13E43F9}" presName="parentText" presStyleLbl="node1" presStyleIdx="10" presStyleCnt="12" custScaleX="47999">
        <dgm:presLayoutVars>
          <dgm:chMax val="1"/>
          <dgm:bulletEnabled val="1"/>
        </dgm:presLayoutVars>
      </dgm:prSet>
      <dgm:spPr/>
    </dgm:pt>
    <dgm:pt modelId="{CE892AC9-582D-4780-B830-4A06AD9AC9FF}" type="pres">
      <dgm:prSet presAssocID="{0A36482D-0ABF-4D93-A114-AA40B13E43F9}" presName="descendantText" presStyleLbl="alignAccFollowNode1" presStyleIdx="10" presStyleCnt="12" custScaleX="117310">
        <dgm:presLayoutVars>
          <dgm:bulletEnabled val="1"/>
        </dgm:presLayoutVars>
      </dgm:prSet>
      <dgm:spPr/>
    </dgm:pt>
    <dgm:pt modelId="{5E481046-BDB3-45DA-8471-24E9D25D7FE0}" type="pres">
      <dgm:prSet presAssocID="{B12D2F7C-5A66-4EFE-A84B-D09CCA129D13}" presName="sp" presStyleCnt="0"/>
      <dgm:spPr/>
    </dgm:pt>
    <dgm:pt modelId="{BD2BBF51-ECC2-48E8-BF92-E05D322923A2}" type="pres">
      <dgm:prSet presAssocID="{D190EBBA-0C2A-4B23-8F3D-4248C5A0FEBA}" presName="linNode" presStyleCnt="0"/>
      <dgm:spPr/>
    </dgm:pt>
    <dgm:pt modelId="{98BE21F9-802A-4A95-8649-5870831CAA4F}" type="pres">
      <dgm:prSet presAssocID="{D190EBBA-0C2A-4B23-8F3D-4248C5A0FEBA}" presName="parentText" presStyleLbl="node1" presStyleIdx="11" presStyleCnt="12" custScaleX="48537">
        <dgm:presLayoutVars>
          <dgm:chMax val="1"/>
          <dgm:bulletEnabled val="1"/>
        </dgm:presLayoutVars>
      </dgm:prSet>
      <dgm:spPr/>
    </dgm:pt>
    <dgm:pt modelId="{418F4657-93DC-4855-801A-4AC6B081544E}" type="pres">
      <dgm:prSet presAssocID="{D190EBBA-0C2A-4B23-8F3D-4248C5A0FEBA}" presName="descendantText" presStyleLbl="alignAccFollowNode1" presStyleIdx="11" presStyleCnt="12" custScaleX="116727">
        <dgm:presLayoutVars>
          <dgm:bulletEnabled val="1"/>
        </dgm:presLayoutVars>
      </dgm:prSet>
      <dgm:spPr/>
    </dgm:pt>
  </dgm:ptLst>
  <dgm:cxnLst>
    <dgm:cxn modelId="{F4079701-8B68-4C50-900C-3A65C98B474E}" type="presOf" srcId="{4CCE1E62-8F26-44C5-8900-05E6BD987733}" destId="{54F29C5A-0C6D-4587-87C8-30905D844F15}" srcOrd="0" destOrd="0" presId="urn:microsoft.com/office/officeart/2005/8/layout/vList5"/>
    <dgm:cxn modelId="{74933102-6D4F-4A64-9EE4-88367FF8FCD3}" srcId="{42792F4C-9B0C-48DD-9699-697AF44C75B8}" destId="{9742FB85-0B9C-4C06-8D86-7004AB4C070E}" srcOrd="0" destOrd="0" parTransId="{C0F06598-3846-4F49-8C86-A9E90AF7D1D1}" sibTransId="{ABC624A9-C846-4FB3-8418-005394E93103}"/>
    <dgm:cxn modelId="{7AE97705-E20E-47CA-91D7-F9EB24B893A9}" srcId="{DA12C7E4-F499-4D14-AF3A-F6006B5E9D37}" destId="{3FA3A685-90DC-46D9-9F26-8E4C0E317176}" srcOrd="0" destOrd="0" parTransId="{A733B186-65E5-40F5-9F3F-08E90B5CC328}" sibTransId="{63DE33B5-E322-4266-959F-C1CF6955762B}"/>
    <dgm:cxn modelId="{C4622A07-F62C-439B-88BD-AC791C0BCB9D}" type="presOf" srcId="{AFF01370-7911-45DC-83C8-1822AC0FE027}" destId="{EC1EB1B5-90A7-493B-AD9C-BA31EA560306}" srcOrd="0" destOrd="0" presId="urn:microsoft.com/office/officeart/2005/8/layout/vList5"/>
    <dgm:cxn modelId="{C240B007-C6B7-414E-BA5B-2B87838E1F49}" srcId="{0A36482D-0ABF-4D93-A114-AA40B13E43F9}" destId="{66B5CBB4-F312-4A99-8AB9-7A124E3B65A7}" srcOrd="0" destOrd="0" parTransId="{3D27B434-2FC2-4345-A3DE-004A3A2F08BE}" sibTransId="{702E1FAE-9CF7-40FD-8D4C-58A705AF8006}"/>
    <dgm:cxn modelId="{C041E80A-3F8E-4D8A-B5DC-F6A59FF0BB94}" srcId="{CCB75381-B66D-4B20-8298-A5FD070AB22C}" destId="{3458FC72-4B97-4E26-B116-29C83F618C1E}" srcOrd="1" destOrd="0" parTransId="{286D2F1B-635F-439E-A9A9-746462DF6B89}" sibTransId="{24BE2E34-B8BF-4931-A47F-C19E2DD112DE}"/>
    <dgm:cxn modelId="{FF5BFA11-0425-45F4-8FA4-93A4CD2A0F86}" type="presOf" srcId="{64E85B5A-D895-42D8-9289-83C6034EA163}" destId="{5A1F3ACD-366F-49BC-8AFF-1280C8CECD08}" srcOrd="0" destOrd="0" presId="urn:microsoft.com/office/officeart/2005/8/layout/vList5"/>
    <dgm:cxn modelId="{ED45D216-A6D6-4E6C-85AD-C5A06AD515B4}" type="presOf" srcId="{4EF98749-2837-4404-8E0A-809D3A678584}" destId="{834F7C11-0897-40E6-B2BA-5A8F6FE36D85}" srcOrd="0" destOrd="0" presId="urn:microsoft.com/office/officeart/2005/8/layout/vList5"/>
    <dgm:cxn modelId="{A7252D1B-2F4F-4A03-8FAC-0A89EA0D3B8A}" type="presOf" srcId="{38AA9620-CDFF-4986-9872-23ECE6C2FCBB}" destId="{7F2A1588-C4A7-4418-8F86-D615469ACC8F}" srcOrd="0" destOrd="0" presId="urn:microsoft.com/office/officeart/2005/8/layout/vList5"/>
    <dgm:cxn modelId="{63C81026-1F23-4F9A-93CF-C1B601E97AF6}" srcId="{231C7939-BF88-4D22-B859-C6BCE7DC3EA4}" destId="{64E85B5A-D895-42D8-9289-83C6034EA163}" srcOrd="0" destOrd="0" parTransId="{D71005F8-9144-4CAC-B523-28AA305EF61C}" sibTransId="{9A01DE0B-47D3-4CB4-8716-DEEB3C85B27E}"/>
    <dgm:cxn modelId="{79BC7A28-72EA-4FDC-BEE8-079F6EE376CC}" srcId="{CCB75381-B66D-4B20-8298-A5FD070AB22C}" destId="{D190EBBA-0C2A-4B23-8F3D-4248C5A0FEBA}" srcOrd="11" destOrd="0" parTransId="{3C25B5C2-3EC3-4CEB-A8FE-B0B07AB81650}" sibTransId="{BA232A61-4532-4A1B-8767-414B1095D3E9}"/>
    <dgm:cxn modelId="{84DEA72E-2556-4C1D-A2BD-68B4CA9AA26B}" type="presOf" srcId="{D64F44AC-1067-4A30-9D80-A10651A89775}" destId="{418F4657-93DC-4855-801A-4AC6B081544E}" srcOrd="0" destOrd="0" presId="urn:microsoft.com/office/officeart/2005/8/layout/vList5"/>
    <dgm:cxn modelId="{717FB82E-323D-4A4B-A831-0B3B1B55092F}" srcId="{B4C30B1F-372E-4609-A76A-E5154F319851}" destId="{4EF98749-2837-4404-8E0A-809D3A678584}" srcOrd="0" destOrd="0" parTransId="{AEECED02-6521-456F-A2D1-92D529A0B0E9}" sibTransId="{52E993B7-1548-4391-BA23-E3917C98AFDD}"/>
    <dgm:cxn modelId="{3D77CC30-CD21-4813-BA0A-CA999FE06A30}" srcId="{CCB75381-B66D-4B20-8298-A5FD070AB22C}" destId="{DA12C7E4-F499-4D14-AF3A-F6006B5E9D37}" srcOrd="6" destOrd="0" parTransId="{8D98D5D1-E3C8-41F1-A300-D5121C52F841}" sibTransId="{BBCEC76E-DC39-4988-AB49-36F34FD62139}"/>
    <dgm:cxn modelId="{AC6A9332-9589-45E5-B011-1D04479F7D89}" srcId="{CCB75381-B66D-4B20-8298-A5FD070AB22C}" destId="{42792F4C-9B0C-48DD-9699-697AF44C75B8}" srcOrd="3" destOrd="0" parTransId="{857BAD97-7416-4CEF-AEEF-326EB29333B3}" sibTransId="{63D4BA52-CB0C-45D3-8864-A12479D6D596}"/>
    <dgm:cxn modelId="{BBEB4D38-2950-4BB2-B905-757C2EC49290}" srcId="{82922168-D541-4BA4-B645-F7993B150A48}" destId="{960FB9AF-EB5E-4195-BD0C-364AEB957F75}" srcOrd="0" destOrd="0" parTransId="{B4C8F3FB-73FF-4317-AE7F-106479EDA1F3}" sibTransId="{A3D54605-8D3E-48C4-8920-6664DB2BC780}"/>
    <dgm:cxn modelId="{C7A82039-77C4-4B77-BE79-D6DF1F1F8E5C}" srcId="{CCB75381-B66D-4B20-8298-A5FD070AB22C}" destId="{82922168-D541-4BA4-B645-F7993B150A48}" srcOrd="5" destOrd="0" parTransId="{8A9EECC9-31C5-4FF7-B646-EDF57B71D8D4}" sibTransId="{DE09000C-1201-4C86-8895-390160AC31D4}"/>
    <dgm:cxn modelId="{9FC1933A-46FE-4D69-A71F-59A5218AA013}" srcId="{3C786015-1874-4A77-9AF6-EC44C4E9113E}" destId="{A825313B-4AFE-485D-9E16-83E9187A32A1}" srcOrd="0" destOrd="0" parTransId="{FA18F900-8909-499B-9008-9CF4BC3DC30D}" sibTransId="{9AB1B006-7338-4F08-B21D-C811402B0BAE}"/>
    <dgm:cxn modelId="{A79BDC3C-EFDB-41CF-B8FD-E46539512CB8}" type="presOf" srcId="{D190EBBA-0C2A-4B23-8F3D-4248C5A0FEBA}" destId="{98BE21F9-802A-4A95-8649-5870831CAA4F}" srcOrd="0" destOrd="0" presId="urn:microsoft.com/office/officeart/2005/8/layout/vList5"/>
    <dgm:cxn modelId="{F8A9693E-870B-4FAB-BEEB-CF96A1C45F97}" type="presOf" srcId="{66B5CBB4-F312-4A99-8AB9-7A124E3B65A7}" destId="{CE892AC9-582D-4780-B830-4A06AD9AC9FF}" srcOrd="0" destOrd="0" presId="urn:microsoft.com/office/officeart/2005/8/layout/vList5"/>
    <dgm:cxn modelId="{0A98DE5E-BFC2-42C1-B7B5-9A1F6310DFA4}" type="presOf" srcId="{0A36482D-0ABF-4D93-A114-AA40B13E43F9}" destId="{E6A402E3-81A1-4561-9072-A0080B31C16A}" srcOrd="0" destOrd="0" presId="urn:microsoft.com/office/officeart/2005/8/layout/vList5"/>
    <dgm:cxn modelId="{F3697665-C2A0-42C9-82EF-A5C003EDA9F9}" srcId="{CCB75381-B66D-4B20-8298-A5FD070AB22C}" destId="{3C786015-1874-4A77-9AF6-EC44C4E9113E}" srcOrd="9" destOrd="0" parTransId="{505F302E-B8F4-401A-9B8A-0364B151D74B}" sibTransId="{39EB3DB3-E204-4C84-BAC8-6D524D6CDED1}"/>
    <dgm:cxn modelId="{0AF71467-5CB4-4158-A948-EBC919501A41}" srcId="{CCB75381-B66D-4B20-8298-A5FD070AB22C}" destId="{AFF01370-7911-45DC-83C8-1822AC0FE027}" srcOrd="0" destOrd="0" parTransId="{A39C3794-EB84-4784-A2C7-51273B7CE8C8}" sibTransId="{8DB04DA7-E945-47C5-82AF-23AEEBD790C6}"/>
    <dgm:cxn modelId="{BAB06548-5C2A-41E8-99E1-D1C94814C9A3}" type="presOf" srcId="{3458FC72-4B97-4E26-B116-29C83F618C1E}" destId="{BE3EDFDA-3F7A-4C2E-8E05-24C88FC3829B}" srcOrd="0" destOrd="0" presId="urn:microsoft.com/office/officeart/2005/8/layout/vList5"/>
    <dgm:cxn modelId="{2C2ADC4D-97DB-40A5-8CEB-76BD6AC72AD9}" srcId="{3458FC72-4B97-4E26-B116-29C83F618C1E}" destId="{CF4C82DD-98B4-4A5D-B90F-441319D7546D}" srcOrd="0" destOrd="0" parTransId="{A136DCD2-8AA8-437B-A07A-C5FDB88C21B4}" sibTransId="{6EB096CC-C0FD-44B7-97F2-693487DE3C24}"/>
    <dgm:cxn modelId="{48D0EE6F-58C1-4460-A553-D6EFF479F4FE}" type="presOf" srcId="{B4C30B1F-372E-4609-A76A-E5154F319851}" destId="{5201838D-804B-4A34-8E4A-7EC6008DE4E7}" srcOrd="0" destOrd="0" presId="urn:microsoft.com/office/officeart/2005/8/layout/vList5"/>
    <dgm:cxn modelId="{801D8B71-B458-435A-8000-A069506AD5EC}" srcId="{AFF01370-7911-45DC-83C8-1822AC0FE027}" destId="{0DB20A75-0528-4850-A12C-F34800054C55}" srcOrd="0" destOrd="0" parTransId="{10A787C6-E478-4F7C-985B-915B881DF581}" sibTransId="{A02DA5C0-60AF-4EED-B46F-14CBA8A53791}"/>
    <dgm:cxn modelId="{67C16753-411E-4574-9F46-F8E6B48B8F95}" type="presOf" srcId="{CCB75381-B66D-4B20-8298-A5FD070AB22C}" destId="{E03513B6-B757-4D79-B241-089506EEB20F}" srcOrd="0" destOrd="0" presId="urn:microsoft.com/office/officeart/2005/8/layout/vList5"/>
    <dgm:cxn modelId="{ECFC8257-38D0-4992-A0ED-F3B9931C46D9}" type="presOf" srcId="{F7A8CD9F-2F47-43C8-BA91-5BFF2AD7101C}" destId="{7D841E58-123D-4354-A16F-013633AFBD3A}" srcOrd="0" destOrd="0" presId="urn:microsoft.com/office/officeart/2005/8/layout/vList5"/>
    <dgm:cxn modelId="{BD7FC478-D4E4-4D6D-8576-2A10DB5496C6}" type="presOf" srcId="{3C786015-1874-4A77-9AF6-EC44C4E9113E}" destId="{7D920196-9617-466A-B09A-F7961BB9A172}" srcOrd="0" destOrd="0" presId="urn:microsoft.com/office/officeart/2005/8/layout/vList5"/>
    <dgm:cxn modelId="{5A464F59-0A00-4CFA-ADD0-221C403B7DD4}" type="presOf" srcId="{CF4C82DD-98B4-4A5D-B90F-441319D7546D}" destId="{98997997-98D1-4045-81E0-9243CD594E5D}" srcOrd="0" destOrd="0" presId="urn:microsoft.com/office/officeart/2005/8/layout/vList5"/>
    <dgm:cxn modelId="{6D432F84-0C19-43A3-B482-27FCF90C09F9}" type="presOf" srcId="{DA12C7E4-F499-4D14-AF3A-F6006B5E9D37}" destId="{050F393B-63AE-4969-8E65-7A35A5A012B7}" srcOrd="0" destOrd="0" presId="urn:microsoft.com/office/officeart/2005/8/layout/vList5"/>
    <dgm:cxn modelId="{1C7C9488-0C57-4E9B-8359-BEBA76C36926}" srcId="{38AA9620-CDFF-4986-9872-23ECE6C2FCBB}" destId="{4CCE1E62-8F26-44C5-8900-05E6BD987733}" srcOrd="0" destOrd="0" parTransId="{F4B70B66-F1FA-4673-A848-DA8F48C9D491}" sibTransId="{9EF46734-7A6D-4661-8124-149E905DAF3A}"/>
    <dgm:cxn modelId="{4311098C-F456-4A46-A132-0EBF2B8716C9}" srcId="{CCB75381-B66D-4B20-8298-A5FD070AB22C}" destId="{B4C30B1F-372E-4609-A76A-E5154F319851}" srcOrd="7" destOrd="0" parTransId="{A589FDD8-8711-430B-B53B-D05D55C3F5D6}" sibTransId="{274EB9D0-BA06-49BD-8B58-C98A0250504A}"/>
    <dgm:cxn modelId="{DC19F18E-FE9C-4DAC-8875-75BDAB28F5F6}" type="presOf" srcId="{42792F4C-9B0C-48DD-9699-697AF44C75B8}" destId="{A95FCAC1-A86A-49E6-93F3-35518D1CB588}" srcOrd="0" destOrd="0" presId="urn:microsoft.com/office/officeart/2005/8/layout/vList5"/>
    <dgm:cxn modelId="{CE479695-6051-4FC8-9358-77B3755C3AE9}" srcId="{CCB75381-B66D-4B20-8298-A5FD070AB22C}" destId="{78CB731B-0293-4701-BCD3-28FF508E36C2}" srcOrd="4" destOrd="0" parTransId="{BFAC9006-E58E-412B-9554-C77E0F0E805A}" sibTransId="{C8F977F1-56D8-4231-A84A-BD55FB807D6B}"/>
    <dgm:cxn modelId="{627CAF95-1245-484F-BAA4-758753C75FDD}" type="presOf" srcId="{78CB731B-0293-4701-BCD3-28FF508E36C2}" destId="{9315BC47-31EE-4CB8-8DAE-86843AE51B70}" srcOrd="0" destOrd="0" presId="urn:microsoft.com/office/officeart/2005/8/layout/vList5"/>
    <dgm:cxn modelId="{F64FD6A7-D4BA-4478-80DA-2ABAD28BD2BE}" type="presOf" srcId="{82922168-D541-4BA4-B645-F7993B150A48}" destId="{9AA9F4C6-7CDE-4287-AB42-7935505FC6A7}" srcOrd="0" destOrd="0" presId="urn:microsoft.com/office/officeart/2005/8/layout/vList5"/>
    <dgm:cxn modelId="{7A639DAC-57AC-4375-A456-C86406C28888}" type="presOf" srcId="{0DB20A75-0528-4850-A12C-F34800054C55}" destId="{12AF2439-BF27-4F4F-9C6A-4FD3CD892173}" srcOrd="0" destOrd="0" presId="urn:microsoft.com/office/officeart/2005/8/layout/vList5"/>
    <dgm:cxn modelId="{0CCEE4B4-EF81-455F-ABBE-11BB0AFBBCF9}" srcId="{D190EBBA-0C2A-4B23-8F3D-4248C5A0FEBA}" destId="{D64F44AC-1067-4A30-9D80-A10651A89775}" srcOrd="0" destOrd="0" parTransId="{F1360061-4618-47C4-991B-38D1382ED9B9}" sibTransId="{15F562C2-97B0-468A-A712-3EB6B4FB7402}"/>
    <dgm:cxn modelId="{A549A1C3-4C46-422A-A28A-E4A144420B83}" type="presOf" srcId="{3FA3A685-90DC-46D9-9F26-8E4C0E317176}" destId="{A98CB637-414B-4235-9322-CDB9B3AB4396}" srcOrd="0" destOrd="0" presId="urn:microsoft.com/office/officeart/2005/8/layout/vList5"/>
    <dgm:cxn modelId="{90593CCD-89A6-4929-BA10-829F33078100}" srcId="{CCB75381-B66D-4B20-8298-A5FD070AB22C}" destId="{38AA9620-CDFF-4986-9872-23ECE6C2FCBB}" srcOrd="2" destOrd="0" parTransId="{DA218ECC-59AA-4553-A756-F16295FBFC9A}" sibTransId="{3FF17A36-9D77-49B3-B8C8-9D7DF18D5F80}"/>
    <dgm:cxn modelId="{EBF18FCF-A264-406C-A662-A162F7C8C4F2}" type="presOf" srcId="{231C7939-BF88-4D22-B859-C6BCE7DC3EA4}" destId="{96A5357F-26FB-46B9-AC76-401E637DCA6D}" srcOrd="0" destOrd="0" presId="urn:microsoft.com/office/officeart/2005/8/layout/vList5"/>
    <dgm:cxn modelId="{7BD171D0-3F5F-4579-9F0F-A99DF0C402C5}" type="presOf" srcId="{A825313B-4AFE-485D-9E16-83E9187A32A1}" destId="{5C094C1F-0A4B-4924-94B4-9EF233FD65DC}" srcOrd="0" destOrd="0" presId="urn:microsoft.com/office/officeart/2005/8/layout/vList5"/>
    <dgm:cxn modelId="{D232B1D4-A54A-4B8D-9C72-CC4EB33A3903}" type="presOf" srcId="{960FB9AF-EB5E-4195-BD0C-364AEB957F75}" destId="{3924DC22-42FB-4A35-90F3-3F70DC1B413B}" srcOrd="0" destOrd="0" presId="urn:microsoft.com/office/officeart/2005/8/layout/vList5"/>
    <dgm:cxn modelId="{386FABD9-DDF8-49D2-9891-BA144DF1BC67}" srcId="{CCB75381-B66D-4B20-8298-A5FD070AB22C}" destId="{0A36482D-0ABF-4D93-A114-AA40B13E43F9}" srcOrd="10" destOrd="0" parTransId="{29398887-733C-4682-9592-E9B1531ED5D6}" sibTransId="{B12D2F7C-5A66-4EFE-A84B-D09CCA129D13}"/>
    <dgm:cxn modelId="{FBE350DD-6281-4A37-A513-DB819A794E91}" type="presOf" srcId="{9742FB85-0B9C-4C06-8D86-7004AB4C070E}" destId="{305D479E-3E82-4E40-8591-7920046044CA}" srcOrd="0" destOrd="0" presId="urn:microsoft.com/office/officeart/2005/8/layout/vList5"/>
    <dgm:cxn modelId="{CB8848F3-9C77-4A10-87C9-1957FC3DB396}" srcId="{78CB731B-0293-4701-BCD3-28FF508E36C2}" destId="{F7A8CD9F-2F47-43C8-BA91-5BFF2AD7101C}" srcOrd="0" destOrd="0" parTransId="{19A9F3AF-AD5B-4A2F-B157-F57079230D78}" sibTransId="{40388A84-6D7D-4AC4-98A8-88DC263B0B36}"/>
    <dgm:cxn modelId="{42E8BEFC-28F3-4D48-81A6-D6DAF168A83F}" srcId="{CCB75381-B66D-4B20-8298-A5FD070AB22C}" destId="{231C7939-BF88-4D22-B859-C6BCE7DC3EA4}" srcOrd="8" destOrd="0" parTransId="{6365A564-1A72-4BB1-B995-CED6EF3AA311}" sibTransId="{720CD65E-5CA0-4A0E-B614-2CD9E4ECCD11}"/>
    <dgm:cxn modelId="{A3FB0B17-EFE4-48B5-AB00-849FC2DD9C29}" type="presParOf" srcId="{E03513B6-B757-4D79-B241-089506EEB20F}" destId="{68EC70A0-FAEC-4CB2-B346-BEDD4E838E40}" srcOrd="0" destOrd="0" presId="urn:microsoft.com/office/officeart/2005/8/layout/vList5"/>
    <dgm:cxn modelId="{7A6D871C-3ECB-4658-95A4-27CCCA3B771E}" type="presParOf" srcId="{68EC70A0-FAEC-4CB2-B346-BEDD4E838E40}" destId="{EC1EB1B5-90A7-493B-AD9C-BA31EA560306}" srcOrd="0" destOrd="0" presId="urn:microsoft.com/office/officeart/2005/8/layout/vList5"/>
    <dgm:cxn modelId="{9BE2C508-6735-4E5C-BE70-84D9A8E53C3C}" type="presParOf" srcId="{68EC70A0-FAEC-4CB2-B346-BEDD4E838E40}" destId="{12AF2439-BF27-4F4F-9C6A-4FD3CD892173}" srcOrd="1" destOrd="0" presId="urn:microsoft.com/office/officeart/2005/8/layout/vList5"/>
    <dgm:cxn modelId="{DE649956-B9C8-481A-B07C-F0E1D9BD77C5}" type="presParOf" srcId="{E03513B6-B757-4D79-B241-089506EEB20F}" destId="{C408C80F-AC34-42FD-B86F-BEE41B0CB05C}" srcOrd="1" destOrd="0" presId="urn:microsoft.com/office/officeart/2005/8/layout/vList5"/>
    <dgm:cxn modelId="{114716E9-12A4-4785-94C3-1BEFB58D39C5}" type="presParOf" srcId="{E03513B6-B757-4D79-B241-089506EEB20F}" destId="{4DD0E128-2190-4FA6-954D-3DE988E6EF21}" srcOrd="2" destOrd="0" presId="urn:microsoft.com/office/officeart/2005/8/layout/vList5"/>
    <dgm:cxn modelId="{12278CF8-147F-4637-A11D-536ED2937E25}" type="presParOf" srcId="{4DD0E128-2190-4FA6-954D-3DE988E6EF21}" destId="{BE3EDFDA-3F7A-4C2E-8E05-24C88FC3829B}" srcOrd="0" destOrd="0" presId="urn:microsoft.com/office/officeart/2005/8/layout/vList5"/>
    <dgm:cxn modelId="{E172D8DB-9793-441E-8B92-322C1E4E3F1B}" type="presParOf" srcId="{4DD0E128-2190-4FA6-954D-3DE988E6EF21}" destId="{98997997-98D1-4045-81E0-9243CD594E5D}" srcOrd="1" destOrd="0" presId="urn:microsoft.com/office/officeart/2005/8/layout/vList5"/>
    <dgm:cxn modelId="{81341BAB-EC5F-4D14-9A13-A33FF2945CC4}" type="presParOf" srcId="{E03513B6-B757-4D79-B241-089506EEB20F}" destId="{9C63479F-2B5A-4CA0-B464-B5D4D95E6F6A}" srcOrd="3" destOrd="0" presId="urn:microsoft.com/office/officeart/2005/8/layout/vList5"/>
    <dgm:cxn modelId="{EDBCE2CB-AFA2-45CB-8F39-D82A2A60F0E7}" type="presParOf" srcId="{E03513B6-B757-4D79-B241-089506EEB20F}" destId="{1CEF6ED5-F4B3-4EAF-A73E-7A62A42319EF}" srcOrd="4" destOrd="0" presId="urn:microsoft.com/office/officeart/2005/8/layout/vList5"/>
    <dgm:cxn modelId="{3EB4B7EE-8358-4452-ADCB-BB396B31AA9D}" type="presParOf" srcId="{1CEF6ED5-F4B3-4EAF-A73E-7A62A42319EF}" destId="{7F2A1588-C4A7-4418-8F86-D615469ACC8F}" srcOrd="0" destOrd="0" presId="urn:microsoft.com/office/officeart/2005/8/layout/vList5"/>
    <dgm:cxn modelId="{6DCA5F09-F609-4BA0-A1AA-40342825467B}" type="presParOf" srcId="{1CEF6ED5-F4B3-4EAF-A73E-7A62A42319EF}" destId="{54F29C5A-0C6D-4587-87C8-30905D844F15}" srcOrd="1" destOrd="0" presId="urn:microsoft.com/office/officeart/2005/8/layout/vList5"/>
    <dgm:cxn modelId="{58B2A107-0D1C-43B9-9EFF-135A7135803A}" type="presParOf" srcId="{E03513B6-B757-4D79-B241-089506EEB20F}" destId="{8602B025-AFB3-42BA-A317-F9553E85EAFF}" srcOrd="5" destOrd="0" presId="urn:microsoft.com/office/officeart/2005/8/layout/vList5"/>
    <dgm:cxn modelId="{AE436B7A-3F09-4A64-92F3-1A53846006C1}" type="presParOf" srcId="{E03513B6-B757-4D79-B241-089506EEB20F}" destId="{E0F89C08-6E6F-4F78-BC5B-3FBF4B1389AA}" srcOrd="6" destOrd="0" presId="urn:microsoft.com/office/officeart/2005/8/layout/vList5"/>
    <dgm:cxn modelId="{47A85ECA-3238-475E-BBE3-91FE2464B794}" type="presParOf" srcId="{E0F89C08-6E6F-4F78-BC5B-3FBF4B1389AA}" destId="{A95FCAC1-A86A-49E6-93F3-35518D1CB588}" srcOrd="0" destOrd="0" presId="urn:microsoft.com/office/officeart/2005/8/layout/vList5"/>
    <dgm:cxn modelId="{0EA5FF36-1C9D-4E6A-8555-97E27635A218}" type="presParOf" srcId="{E0F89C08-6E6F-4F78-BC5B-3FBF4B1389AA}" destId="{305D479E-3E82-4E40-8591-7920046044CA}" srcOrd="1" destOrd="0" presId="urn:microsoft.com/office/officeart/2005/8/layout/vList5"/>
    <dgm:cxn modelId="{A291C55D-57B1-408B-8183-DF0F2DAAB0D4}" type="presParOf" srcId="{E03513B6-B757-4D79-B241-089506EEB20F}" destId="{11FD4270-DBB0-40F0-804D-9BEED18999B1}" srcOrd="7" destOrd="0" presId="urn:microsoft.com/office/officeart/2005/8/layout/vList5"/>
    <dgm:cxn modelId="{18D93E6F-61F2-4400-815D-ACEE8FF58862}" type="presParOf" srcId="{E03513B6-B757-4D79-B241-089506EEB20F}" destId="{7ED27D67-10C0-4797-95BE-2B23BC9E729C}" srcOrd="8" destOrd="0" presId="urn:microsoft.com/office/officeart/2005/8/layout/vList5"/>
    <dgm:cxn modelId="{0F21D07A-EC5C-4FCE-9B78-4204F6B7F300}" type="presParOf" srcId="{7ED27D67-10C0-4797-95BE-2B23BC9E729C}" destId="{9315BC47-31EE-4CB8-8DAE-86843AE51B70}" srcOrd="0" destOrd="0" presId="urn:microsoft.com/office/officeart/2005/8/layout/vList5"/>
    <dgm:cxn modelId="{FE793B22-F7DF-4288-93EA-6ED6A4ADAD23}" type="presParOf" srcId="{7ED27D67-10C0-4797-95BE-2B23BC9E729C}" destId="{7D841E58-123D-4354-A16F-013633AFBD3A}" srcOrd="1" destOrd="0" presId="urn:microsoft.com/office/officeart/2005/8/layout/vList5"/>
    <dgm:cxn modelId="{9D979FE8-4230-4ED4-B5BE-7BB6731FF0AC}" type="presParOf" srcId="{E03513B6-B757-4D79-B241-089506EEB20F}" destId="{F94D7AAC-8274-4627-9E47-6EED4EC0F7B9}" srcOrd="9" destOrd="0" presId="urn:microsoft.com/office/officeart/2005/8/layout/vList5"/>
    <dgm:cxn modelId="{7334DC32-57C6-4033-BAA1-359FD48D674A}" type="presParOf" srcId="{E03513B6-B757-4D79-B241-089506EEB20F}" destId="{8642B8D7-47F4-438C-AF3A-10B131E56889}" srcOrd="10" destOrd="0" presId="urn:microsoft.com/office/officeart/2005/8/layout/vList5"/>
    <dgm:cxn modelId="{FEBBED84-AC9D-413A-AFB9-450A00C91865}" type="presParOf" srcId="{8642B8D7-47F4-438C-AF3A-10B131E56889}" destId="{9AA9F4C6-7CDE-4287-AB42-7935505FC6A7}" srcOrd="0" destOrd="0" presId="urn:microsoft.com/office/officeart/2005/8/layout/vList5"/>
    <dgm:cxn modelId="{ECAFD98E-014A-4AAC-8E53-8885574DF14A}" type="presParOf" srcId="{8642B8D7-47F4-438C-AF3A-10B131E56889}" destId="{3924DC22-42FB-4A35-90F3-3F70DC1B413B}" srcOrd="1" destOrd="0" presId="urn:microsoft.com/office/officeart/2005/8/layout/vList5"/>
    <dgm:cxn modelId="{648B4E7C-0339-47C9-A098-715CF1CEDCB2}" type="presParOf" srcId="{E03513B6-B757-4D79-B241-089506EEB20F}" destId="{9DF8DC3B-FC61-4A56-A073-F2551FC30FCF}" srcOrd="11" destOrd="0" presId="urn:microsoft.com/office/officeart/2005/8/layout/vList5"/>
    <dgm:cxn modelId="{9857EC56-67C3-4888-8A58-DB28F3741714}" type="presParOf" srcId="{E03513B6-B757-4D79-B241-089506EEB20F}" destId="{DF413982-4A65-446A-8245-67B197941E23}" srcOrd="12" destOrd="0" presId="urn:microsoft.com/office/officeart/2005/8/layout/vList5"/>
    <dgm:cxn modelId="{3FCCE724-65BD-4A13-A701-DEE4596DA102}" type="presParOf" srcId="{DF413982-4A65-446A-8245-67B197941E23}" destId="{050F393B-63AE-4969-8E65-7A35A5A012B7}" srcOrd="0" destOrd="0" presId="urn:microsoft.com/office/officeart/2005/8/layout/vList5"/>
    <dgm:cxn modelId="{EEA72B00-A62A-4BF5-B6C1-9896A357C3BF}" type="presParOf" srcId="{DF413982-4A65-446A-8245-67B197941E23}" destId="{A98CB637-414B-4235-9322-CDB9B3AB4396}" srcOrd="1" destOrd="0" presId="urn:microsoft.com/office/officeart/2005/8/layout/vList5"/>
    <dgm:cxn modelId="{1E2176AA-8552-4735-BD88-318980A401AF}" type="presParOf" srcId="{E03513B6-B757-4D79-B241-089506EEB20F}" destId="{684895A6-B157-4B66-AEF4-300B3672B26A}" srcOrd="13" destOrd="0" presId="urn:microsoft.com/office/officeart/2005/8/layout/vList5"/>
    <dgm:cxn modelId="{3CDC18B9-02F8-4247-9558-4E6885445F1A}" type="presParOf" srcId="{E03513B6-B757-4D79-B241-089506EEB20F}" destId="{4C92760E-B6CF-45D0-9AB8-930094EEE4F1}" srcOrd="14" destOrd="0" presId="urn:microsoft.com/office/officeart/2005/8/layout/vList5"/>
    <dgm:cxn modelId="{52803C6A-CC9A-4823-9D08-22541C23D029}" type="presParOf" srcId="{4C92760E-B6CF-45D0-9AB8-930094EEE4F1}" destId="{5201838D-804B-4A34-8E4A-7EC6008DE4E7}" srcOrd="0" destOrd="0" presId="urn:microsoft.com/office/officeart/2005/8/layout/vList5"/>
    <dgm:cxn modelId="{7D7DC474-AD14-49B1-ADA0-695273C2CB48}" type="presParOf" srcId="{4C92760E-B6CF-45D0-9AB8-930094EEE4F1}" destId="{834F7C11-0897-40E6-B2BA-5A8F6FE36D85}" srcOrd="1" destOrd="0" presId="urn:microsoft.com/office/officeart/2005/8/layout/vList5"/>
    <dgm:cxn modelId="{CDAE0F31-CC3F-4138-99B2-580FB16953F1}" type="presParOf" srcId="{E03513B6-B757-4D79-B241-089506EEB20F}" destId="{699CE9F2-BE35-4337-9990-C95C8AC06B7E}" srcOrd="15" destOrd="0" presId="urn:microsoft.com/office/officeart/2005/8/layout/vList5"/>
    <dgm:cxn modelId="{5068E0F0-5AFB-494D-AF11-9D5924717F0E}" type="presParOf" srcId="{E03513B6-B757-4D79-B241-089506EEB20F}" destId="{C3B91FA4-96A3-45D0-BADF-881896868984}" srcOrd="16" destOrd="0" presId="urn:microsoft.com/office/officeart/2005/8/layout/vList5"/>
    <dgm:cxn modelId="{E795710D-EBE8-4C09-B0AD-B82ED60748A1}" type="presParOf" srcId="{C3B91FA4-96A3-45D0-BADF-881896868984}" destId="{96A5357F-26FB-46B9-AC76-401E637DCA6D}" srcOrd="0" destOrd="0" presId="urn:microsoft.com/office/officeart/2005/8/layout/vList5"/>
    <dgm:cxn modelId="{F1C544DB-4314-4EB5-A7FE-8CD59FBED149}" type="presParOf" srcId="{C3B91FA4-96A3-45D0-BADF-881896868984}" destId="{5A1F3ACD-366F-49BC-8AFF-1280C8CECD08}" srcOrd="1" destOrd="0" presId="urn:microsoft.com/office/officeart/2005/8/layout/vList5"/>
    <dgm:cxn modelId="{304746FE-DFB5-45FF-B2DB-41F9538E27F8}" type="presParOf" srcId="{E03513B6-B757-4D79-B241-089506EEB20F}" destId="{86B9E47C-F6EF-48A8-A4C5-51166B2AD88D}" srcOrd="17" destOrd="0" presId="urn:microsoft.com/office/officeart/2005/8/layout/vList5"/>
    <dgm:cxn modelId="{23812066-4B5E-4F31-8FD4-87027907DAA9}" type="presParOf" srcId="{E03513B6-B757-4D79-B241-089506EEB20F}" destId="{8BFC441F-F483-4CF6-A8CB-1FB13BB017F4}" srcOrd="18" destOrd="0" presId="urn:microsoft.com/office/officeart/2005/8/layout/vList5"/>
    <dgm:cxn modelId="{EC72B42E-660E-4092-949A-A8740C879A1F}" type="presParOf" srcId="{8BFC441F-F483-4CF6-A8CB-1FB13BB017F4}" destId="{7D920196-9617-466A-B09A-F7961BB9A172}" srcOrd="0" destOrd="0" presId="urn:microsoft.com/office/officeart/2005/8/layout/vList5"/>
    <dgm:cxn modelId="{1A62F564-68BA-4682-84EE-FDAE4C8DC355}" type="presParOf" srcId="{8BFC441F-F483-4CF6-A8CB-1FB13BB017F4}" destId="{5C094C1F-0A4B-4924-94B4-9EF233FD65DC}" srcOrd="1" destOrd="0" presId="urn:microsoft.com/office/officeart/2005/8/layout/vList5"/>
    <dgm:cxn modelId="{8879159B-51BA-40FC-BDEE-1FE134B0B53B}" type="presParOf" srcId="{E03513B6-B757-4D79-B241-089506EEB20F}" destId="{584D7C39-5E10-48A4-A60B-5984AF614FF0}" srcOrd="19" destOrd="0" presId="urn:microsoft.com/office/officeart/2005/8/layout/vList5"/>
    <dgm:cxn modelId="{32B09224-93FE-4FDB-A39D-E75BB2F2E5EB}" type="presParOf" srcId="{E03513B6-B757-4D79-B241-089506EEB20F}" destId="{95CE61D1-310E-4B1C-9621-259DD4650ACE}" srcOrd="20" destOrd="0" presId="urn:microsoft.com/office/officeart/2005/8/layout/vList5"/>
    <dgm:cxn modelId="{BBD11855-B83A-4DEB-A0A5-73D1E8745F75}" type="presParOf" srcId="{95CE61D1-310E-4B1C-9621-259DD4650ACE}" destId="{E6A402E3-81A1-4561-9072-A0080B31C16A}" srcOrd="0" destOrd="0" presId="urn:microsoft.com/office/officeart/2005/8/layout/vList5"/>
    <dgm:cxn modelId="{53E09106-4D9F-43EB-9F27-C4874F6A2352}" type="presParOf" srcId="{95CE61D1-310E-4B1C-9621-259DD4650ACE}" destId="{CE892AC9-582D-4780-B830-4A06AD9AC9FF}" srcOrd="1" destOrd="0" presId="urn:microsoft.com/office/officeart/2005/8/layout/vList5"/>
    <dgm:cxn modelId="{1E68B1EB-F9DF-46F5-B23F-1897426BA7F9}" type="presParOf" srcId="{E03513B6-B757-4D79-B241-089506EEB20F}" destId="{5E481046-BDB3-45DA-8471-24E9D25D7FE0}" srcOrd="21" destOrd="0" presId="urn:microsoft.com/office/officeart/2005/8/layout/vList5"/>
    <dgm:cxn modelId="{D08B169A-CDA2-4975-855D-127C5AF07FA2}" type="presParOf" srcId="{E03513B6-B757-4D79-B241-089506EEB20F}" destId="{BD2BBF51-ECC2-48E8-BF92-E05D322923A2}" srcOrd="22" destOrd="0" presId="urn:microsoft.com/office/officeart/2005/8/layout/vList5"/>
    <dgm:cxn modelId="{68F91AE4-198E-4BF4-A75B-757CA795575D}" type="presParOf" srcId="{BD2BBF51-ECC2-48E8-BF92-E05D322923A2}" destId="{98BE21F9-802A-4A95-8649-5870831CAA4F}" srcOrd="0" destOrd="0" presId="urn:microsoft.com/office/officeart/2005/8/layout/vList5"/>
    <dgm:cxn modelId="{EA0DDAC2-2485-41ED-87C7-4C8E756E3484}" type="presParOf" srcId="{BD2BBF51-ECC2-48E8-BF92-E05D322923A2}" destId="{418F4657-93DC-4855-801A-4AC6B081544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7660134" y="-3375737"/>
          <a:ext cx="586530"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Setting up your developer environment</a:t>
          </a:r>
        </a:p>
      </dsp:txBody>
      <dsp:txXfrm rot="-5400000">
        <a:off x="4210623" y="102406"/>
        <a:ext cx="7456920" cy="529266"/>
      </dsp:txXfrm>
    </dsp:sp>
    <dsp:sp modelId="{A5438C1E-89FB-411C-9EAB-7842FD136D3A}">
      <dsp:nvSpPr>
        <dsp:cNvPr id="0" name=""/>
        <dsp:cNvSpPr/>
      </dsp:nvSpPr>
      <dsp:spPr>
        <a:xfrm>
          <a:off x="0" y="457"/>
          <a:ext cx="4210623" cy="73316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Module 1</a:t>
          </a:r>
        </a:p>
      </dsp:txBody>
      <dsp:txXfrm>
        <a:off x="35790" y="36247"/>
        <a:ext cx="4139043" cy="661583"/>
      </dsp:txXfrm>
    </dsp:sp>
    <dsp:sp modelId="{E6420154-04FB-467D-88B8-1F7D05114D7E}">
      <dsp:nvSpPr>
        <dsp:cNvPr id="0" name=""/>
        <dsp:cNvSpPr/>
      </dsp:nvSpPr>
      <dsp:spPr>
        <a:xfrm rot="5400000">
          <a:off x="7660134" y="-2605915"/>
          <a:ext cx="586530"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Building modern cloud apps</a:t>
          </a:r>
        </a:p>
      </dsp:txBody>
      <dsp:txXfrm rot="-5400000">
        <a:off x="4210623" y="872228"/>
        <a:ext cx="7456920" cy="529266"/>
      </dsp:txXfrm>
    </dsp:sp>
    <dsp:sp modelId="{F8539A12-2D82-4C88-98C3-1B1E242F4079}">
      <dsp:nvSpPr>
        <dsp:cNvPr id="0" name=""/>
        <dsp:cNvSpPr/>
      </dsp:nvSpPr>
      <dsp:spPr>
        <a:xfrm>
          <a:off x="0" y="770278"/>
          <a:ext cx="4210623" cy="73316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Module 2</a:t>
          </a:r>
        </a:p>
      </dsp:txBody>
      <dsp:txXfrm>
        <a:off x="35790" y="806068"/>
        <a:ext cx="4139043" cy="661583"/>
      </dsp:txXfrm>
    </dsp:sp>
    <dsp:sp modelId="{61247A71-DC9E-4A76-B169-395D763BB202}">
      <dsp:nvSpPr>
        <dsp:cNvPr id="0" name=""/>
        <dsp:cNvSpPr/>
      </dsp:nvSpPr>
      <dsp:spPr>
        <a:xfrm rot="5400000">
          <a:off x="7660134" y="-1836094"/>
          <a:ext cx="586530"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Identity with Azure AD and Office 365 APIs</a:t>
          </a:r>
        </a:p>
      </dsp:txBody>
      <dsp:txXfrm rot="-5400000">
        <a:off x="4210623" y="1642049"/>
        <a:ext cx="7456920" cy="529266"/>
      </dsp:txXfrm>
    </dsp:sp>
    <dsp:sp modelId="{1D40B9DC-3DB8-4751-BFF0-8DBEF83FF13C}">
      <dsp:nvSpPr>
        <dsp:cNvPr id="0" name=""/>
        <dsp:cNvSpPr/>
      </dsp:nvSpPr>
      <dsp:spPr>
        <a:xfrm>
          <a:off x="0" y="1540100"/>
          <a:ext cx="4210623" cy="73316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Module 3</a:t>
          </a:r>
        </a:p>
      </dsp:txBody>
      <dsp:txXfrm>
        <a:off x="35790" y="1575890"/>
        <a:ext cx="4139043" cy="661583"/>
      </dsp:txXfrm>
    </dsp:sp>
    <dsp:sp modelId="{735907E8-CD71-421F-8950-285DC6511AD6}">
      <dsp:nvSpPr>
        <dsp:cNvPr id="0" name=""/>
        <dsp:cNvSpPr/>
      </dsp:nvSpPr>
      <dsp:spPr>
        <a:xfrm rot="5400000">
          <a:off x="7660134" y="-1066272"/>
          <a:ext cx="586530"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DevOps with Azure and Visual Studio Team Services</a:t>
          </a:r>
        </a:p>
      </dsp:txBody>
      <dsp:txXfrm rot="-5400000">
        <a:off x="4210623" y="2411871"/>
        <a:ext cx="7456920" cy="529266"/>
      </dsp:txXfrm>
    </dsp:sp>
    <dsp:sp modelId="{03632F8B-4E93-4840-9E4E-68F53BBC5873}">
      <dsp:nvSpPr>
        <dsp:cNvPr id="0" name=""/>
        <dsp:cNvSpPr/>
      </dsp:nvSpPr>
      <dsp:spPr>
        <a:xfrm>
          <a:off x="0" y="2309921"/>
          <a:ext cx="4210623" cy="73316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Module 4</a:t>
          </a:r>
        </a:p>
      </dsp:txBody>
      <dsp:txXfrm>
        <a:off x="35790" y="2345711"/>
        <a:ext cx="4139043" cy="661583"/>
      </dsp:txXfrm>
    </dsp:sp>
    <dsp:sp modelId="{37E22389-D950-4A26-A268-5C9A5A3CD82C}">
      <dsp:nvSpPr>
        <dsp:cNvPr id="0" name=""/>
        <dsp:cNvSpPr/>
      </dsp:nvSpPr>
      <dsp:spPr>
        <a:xfrm rot="5400000">
          <a:off x="7660134" y="-296451"/>
          <a:ext cx="586530"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ARM and Infrastructure as Code</a:t>
          </a:r>
        </a:p>
      </dsp:txBody>
      <dsp:txXfrm rot="-5400000">
        <a:off x="4210623" y="3181692"/>
        <a:ext cx="7456920" cy="529266"/>
      </dsp:txXfrm>
    </dsp:sp>
    <dsp:sp modelId="{7F905116-DF52-47DE-BE38-A75756ACB8D6}">
      <dsp:nvSpPr>
        <dsp:cNvPr id="0" name=""/>
        <dsp:cNvSpPr/>
      </dsp:nvSpPr>
      <dsp:spPr>
        <a:xfrm>
          <a:off x="0" y="3079743"/>
          <a:ext cx="4210623" cy="73316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Module 5</a:t>
          </a:r>
        </a:p>
      </dsp:txBody>
      <dsp:txXfrm>
        <a:off x="35790" y="3115533"/>
        <a:ext cx="4139043" cy="661583"/>
      </dsp:txXfrm>
    </dsp:sp>
    <dsp:sp modelId="{E23F637E-9A4A-4AA5-98AE-66E97735DB4F}">
      <dsp:nvSpPr>
        <dsp:cNvPr id="0" name=""/>
        <dsp:cNvSpPr/>
      </dsp:nvSpPr>
      <dsp:spPr>
        <a:xfrm rot="5400000">
          <a:off x="7660134" y="473370"/>
          <a:ext cx="586530"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Monitoring applications with App Insights</a:t>
          </a:r>
        </a:p>
      </dsp:txBody>
      <dsp:txXfrm rot="-5400000">
        <a:off x="4210623" y="3951513"/>
        <a:ext cx="7456920" cy="529266"/>
      </dsp:txXfrm>
    </dsp:sp>
    <dsp:sp modelId="{70B00C7B-4587-4FBB-B8DD-6908E2084D89}">
      <dsp:nvSpPr>
        <dsp:cNvPr id="0" name=""/>
        <dsp:cNvSpPr/>
      </dsp:nvSpPr>
      <dsp:spPr>
        <a:xfrm>
          <a:off x="0" y="3849564"/>
          <a:ext cx="4210623" cy="73316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Module 6</a:t>
          </a:r>
        </a:p>
      </dsp:txBody>
      <dsp:txXfrm>
        <a:off x="35790" y="3885354"/>
        <a:ext cx="4139043" cy="661583"/>
      </dsp:txXfrm>
    </dsp:sp>
    <dsp:sp modelId="{68B4BBEF-B3B9-44EE-93CE-818230DA2604}">
      <dsp:nvSpPr>
        <dsp:cNvPr id="0" name=""/>
        <dsp:cNvSpPr/>
      </dsp:nvSpPr>
      <dsp:spPr>
        <a:xfrm rot="5400000">
          <a:off x="7660134" y="1243191"/>
          <a:ext cx="586530" cy="748555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Cloud Building Blocks</a:t>
          </a:r>
        </a:p>
      </dsp:txBody>
      <dsp:txXfrm rot="-5400000">
        <a:off x="4210623" y="4721334"/>
        <a:ext cx="7456920" cy="529266"/>
      </dsp:txXfrm>
    </dsp:sp>
    <dsp:sp modelId="{291529A3-D216-4DC4-835B-3321FFD0318C}">
      <dsp:nvSpPr>
        <dsp:cNvPr id="0" name=""/>
        <dsp:cNvSpPr/>
      </dsp:nvSpPr>
      <dsp:spPr>
        <a:xfrm>
          <a:off x="0" y="4619386"/>
          <a:ext cx="4210623" cy="73316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Module 7</a:t>
          </a:r>
        </a:p>
      </dsp:txBody>
      <dsp:txXfrm>
        <a:off x="35790" y="4655176"/>
        <a:ext cx="4139043" cy="6615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6951818" y="-3875992"/>
          <a:ext cx="68999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Setting up your developer environment</a:t>
          </a:r>
        </a:p>
      </dsp:txBody>
      <dsp:txXfrm rot="-5400000">
        <a:off x="2988095" y="121414"/>
        <a:ext cx="8583760" cy="622630"/>
      </dsp:txXfrm>
    </dsp:sp>
    <dsp:sp modelId="{A5438C1E-89FB-411C-9EAB-7842FD136D3A}">
      <dsp:nvSpPr>
        <dsp:cNvPr id="0" name=""/>
        <dsp:cNvSpPr/>
      </dsp:nvSpPr>
      <dsp:spPr>
        <a:xfrm>
          <a:off x="90638" y="16342"/>
          <a:ext cx="2897456" cy="8624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HOL 1</a:t>
          </a:r>
        </a:p>
      </dsp:txBody>
      <dsp:txXfrm>
        <a:off x="132742" y="58446"/>
        <a:ext cx="2813248" cy="778287"/>
      </dsp:txXfrm>
    </dsp:sp>
    <dsp:sp modelId="{E6420154-04FB-467D-88B8-1F7D05114D7E}">
      <dsp:nvSpPr>
        <dsp:cNvPr id="0" name=""/>
        <dsp:cNvSpPr/>
      </dsp:nvSpPr>
      <dsp:spPr>
        <a:xfrm rot="5400000">
          <a:off x="6951818" y="-2970372"/>
          <a:ext cx="68999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Building modern cloud apps</a:t>
          </a:r>
        </a:p>
      </dsp:txBody>
      <dsp:txXfrm rot="-5400000">
        <a:off x="2988095" y="1027034"/>
        <a:ext cx="8583760" cy="622630"/>
      </dsp:txXfrm>
    </dsp:sp>
    <dsp:sp modelId="{F8539A12-2D82-4C88-98C3-1B1E242F4079}">
      <dsp:nvSpPr>
        <dsp:cNvPr id="0" name=""/>
        <dsp:cNvSpPr/>
      </dsp:nvSpPr>
      <dsp:spPr>
        <a:xfrm>
          <a:off x="90638" y="921962"/>
          <a:ext cx="2897456" cy="8624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HOL 2</a:t>
          </a:r>
        </a:p>
      </dsp:txBody>
      <dsp:txXfrm>
        <a:off x="132742" y="964066"/>
        <a:ext cx="2813248" cy="778287"/>
      </dsp:txXfrm>
    </dsp:sp>
    <dsp:sp modelId="{61247A71-DC9E-4A76-B169-395D763BB202}">
      <dsp:nvSpPr>
        <dsp:cNvPr id="0" name=""/>
        <dsp:cNvSpPr/>
      </dsp:nvSpPr>
      <dsp:spPr>
        <a:xfrm rot="5400000">
          <a:off x="6951818" y="-2064752"/>
          <a:ext cx="68999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Identity with Azure AD and Office 365 APIs</a:t>
          </a:r>
        </a:p>
      </dsp:txBody>
      <dsp:txXfrm rot="-5400000">
        <a:off x="2988095" y="1932654"/>
        <a:ext cx="8583760" cy="622630"/>
      </dsp:txXfrm>
    </dsp:sp>
    <dsp:sp modelId="{1D40B9DC-3DB8-4751-BFF0-8DBEF83FF13C}">
      <dsp:nvSpPr>
        <dsp:cNvPr id="0" name=""/>
        <dsp:cNvSpPr/>
      </dsp:nvSpPr>
      <dsp:spPr>
        <a:xfrm>
          <a:off x="90638" y="1827581"/>
          <a:ext cx="2897456" cy="8624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HOL 3</a:t>
          </a:r>
        </a:p>
      </dsp:txBody>
      <dsp:txXfrm>
        <a:off x="132742" y="1869685"/>
        <a:ext cx="2813248" cy="778287"/>
      </dsp:txXfrm>
    </dsp:sp>
    <dsp:sp modelId="{735907E8-CD71-421F-8950-285DC6511AD6}">
      <dsp:nvSpPr>
        <dsp:cNvPr id="0" name=""/>
        <dsp:cNvSpPr/>
      </dsp:nvSpPr>
      <dsp:spPr>
        <a:xfrm rot="5400000">
          <a:off x="6951818" y="-1159133"/>
          <a:ext cx="68999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DevOps with Azure and Visual Studio Team Services</a:t>
          </a:r>
        </a:p>
      </dsp:txBody>
      <dsp:txXfrm rot="-5400000">
        <a:off x="2988095" y="2838273"/>
        <a:ext cx="8583760" cy="622630"/>
      </dsp:txXfrm>
    </dsp:sp>
    <dsp:sp modelId="{03632F8B-4E93-4840-9E4E-68F53BBC5873}">
      <dsp:nvSpPr>
        <dsp:cNvPr id="0" name=""/>
        <dsp:cNvSpPr/>
      </dsp:nvSpPr>
      <dsp:spPr>
        <a:xfrm>
          <a:off x="90638" y="2733201"/>
          <a:ext cx="2897456" cy="8624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HOL 4</a:t>
          </a:r>
        </a:p>
      </dsp:txBody>
      <dsp:txXfrm>
        <a:off x="132742" y="2775305"/>
        <a:ext cx="2813248" cy="778287"/>
      </dsp:txXfrm>
    </dsp:sp>
    <dsp:sp modelId="{4F53A1C7-4C5E-467C-93C1-9040792E7E19}">
      <dsp:nvSpPr>
        <dsp:cNvPr id="0" name=""/>
        <dsp:cNvSpPr/>
      </dsp:nvSpPr>
      <dsp:spPr>
        <a:xfrm rot="5400000">
          <a:off x="6951818" y="-253513"/>
          <a:ext cx="68999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Infrastructure as code with </a:t>
          </a:r>
          <a:r>
            <a:rPr lang="en-US" sz="2400" kern="1200" dirty="0"/>
            <a:t>Azure Resource Manager (ARM)</a:t>
          </a:r>
        </a:p>
      </dsp:txBody>
      <dsp:txXfrm rot="-5400000">
        <a:off x="2988095" y="3743893"/>
        <a:ext cx="8583760" cy="622630"/>
      </dsp:txXfrm>
    </dsp:sp>
    <dsp:sp modelId="{7F905116-DF52-47DE-BE38-A75756ACB8D6}">
      <dsp:nvSpPr>
        <dsp:cNvPr id="0" name=""/>
        <dsp:cNvSpPr/>
      </dsp:nvSpPr>
      <dsp:spPr>
        <a:xfrm>
          <a:off x="90638" y="3638821"/>
          <a:ext cx="2897456" cy="8624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HOL 5</a:t>
          </a:r>
        </a:p>
      </dsp:txBody>
      <dsp:txXfrm>
        <a:off x="132742" y="3680925"/>
        <a:ext cx="2813248" cy="778287"/>
      </dsp:txXfrm>
    </dsp:sp>
    <dsp:sp modelId="{221D5F81-3BC4-4811-940D-8B1BBEDB27DE}">
      <dsp:nvSpPr>
        <dsp:cNvPr id="0" name=""/>
        <dsp:cNvSpPr/>
      </dsp:nvSpPr>
      <dsp:spPr>
        <a:xfrm rot="5400000">
          <a:off x="6951818" y="652106"/>
          <a:ext cx="689996" cy="861744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Monitoring applications with App Insights</a:t>
          </a:r>
        </a:p>
      </dsp:txBody>
      <dsp:txXfrm rot="-5400000">
        <a:off x="2988095" y="4649513"/>
        <a:ext cx="8583760" cy="622630"/>
      </dsp:txXfrm>
    </dsp:sp>
    <dsp:sp modelId="{855CB823-9B0A-44F5-93DF-71A72EAFEDC3}">
      <dsp:nvSpPr>
        <dsp:cNvPr id="0" name=""/>
        <dsp:cNvSpPr/>
      </dsp:nvSpPr>
      <dsp:spPr>
        <a:xfrm>
          <a:off x="90638" y="4529580"/>
          <a:ext cx="2897456" cy="8624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HOL 6</a:t>
          </a:r>
        </a:p>
      </dsp:txBody>
      <dsp:txXfrm>
        <a:off x="132742" y="4571684"/>
        <a:ext cx="2813248" cy="7782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6785413" y="-4246151"/>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Overview</a:t>
          </a:r>
        </a:p>
      </dsp:txBody>
      <dsp:txXfrm rot="-5400000">
        <a:off x="2492913" y="63233"/>
        <a:ext cx="8913979" cy="312094"/>
      </dsp:txXfrm>
    </dsp:sp>
    <dsp:sp modelId="{A5438C1E-89FB-411C-9EAB-7842FD136D3A}">
      <dsp:nvSpPr>
        <dsp:cNvPr id="0" name=""/>
        <dsp:cNvSpPr/>
      </dsp:nvSpPr>
      <dsp:spPr>
        <a:xfrm>
          <a:off x="272399" y="3116"/>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9:00 AM – 9:30</a:t>
          </a:r>
        </a:p>
      </dsp:txBody>
      <dsp:txXfrm>
        <a:off x="293504" y="24221"/>
        <a:ext cx="2178304" cy="390118"/>
      </dsp:txXfrm>
    </dsp:sp>
    <dsp:sp modelId="{0F76540A-83A1-43AF-A915-E9CCF31AD761}">
      <dsp:nvSpPr>
        <dsp:cNvPr id="0" name=""/>
        <dsp:cNvSpPr/>
      </dsp:nvSpPr>
      <dsp:spPr>
        <a:xfrm rot="5400000">
          <a:off x="6785413" y="-3792206"/>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Tools and developer environment overview</a:t>
          </a:r>
        </a:p>
      </dsp:txBody>
      <dsp:txXfrm rot="-5400000">
        <a:off x="2492913" y="517178"/>
        <a:ext cx="8913979" cy="312094"/>
      </dsp:txXfrm>
    </dsp:sp>
    <dsp:sp modelId="{8FF1422C-FB3D-4E40-B9AA-2876EA0039EA}">
      <dsp:nvSpPr>
        <dsp:cNvPr id="0" name=""/>
        <dsp:cNvSpPr/>
      </dsp:nvSpPr>
      <dsp:spPr>
        <a:xfrm>
          <a:off x="272399" y="457060"/>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9:30 – 10:15</a:t>
          </a:r>
        </a:p>
      </dsp:txBody>
      <dsp:txXfrm>
        <a:off x="293504" y="478165"/>
        <a:ext cx="2178304" cy="390118"/>
      </dsp:txXfrm>
    </dsp:sp>
    <dsp:sp modelId="{45F3B3F6-2CED-45D8-B6E2-0409440DA4C3}">
      <dsp:nvSpPr>
        <dsp:cNvPr id="0" name=""/>
        <dsp:cNvSpPr/>
      </dsp:nvSpPr>
      <dsp:spPr>
        <a:xfrm rot="5400000">
          <a:off x="6785413" y="-3338262"/>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 1 - Tools and Developer Environment Setup</a:t>
          </a:r>
        </a:p>
      </dsp:txBody>
      <dsp:txXfrm rot="-5400000">
        <a:off x="2492913" y="971122"/>
        <a:ext cx="8913979" cy="312094"/>
      </dsp:txXfrm>
    </dsp:sp>
    <dsp:sp modelId="{4F72D66B-A8F6-4DB6-8FBA-070AAE1CF9EE}">
      <dsp:nvSpPr>
        <dsp:cNvPr id="0" name=""/>
        <dsp:cNvSpPr/>
      </dsp:nvSpPr>
      <dsp:spPr>
        <a:xfrm>
          <a:off x="272399" y="911005"/>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10:15 – 10:45</a:t>
          </a:r>
        </a:p>
      </dsp:txBody>
      <dsp:txXfrm>
        <a:off x="293504" y="932110"/>
        <a:ext cx="2178304" cy="390118"/>
      </dsp:txXfrm>
    </dsp:sp>
    <dsp:sp modelId="{E12892D9-F98F-4E4E-B9C8-0D972EE87560}">
      <dsp:nvSpPr>
        <dsp:cNvPr id="0" name=""/>
        <dsp:cNvSpPr/>
      </dsp:nvSpPr>
      <dsp:spPr>
        <a:xfrm rot="5400000">
          <a:off x="6785413" y="-2884317"/>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Break</a:t>
          </a:r>
        </a:p>
      </dsp:txBody>
      <dsp:txXfrm rot="-5400000">
        <a:off x="2492913" y="1425067"/>
        <a:ext cx="8913979" cy="312094"/>
      </dsp:txXfrm>
    </dsp:sp>
    <dsp:sp modelId="{71590097-DEB6-41CE-BD82-632DBACBA39B}">
      <dsp:nvSpPr>
        <dsp:cNvPr id="0" name=""/>
        <dsp:cNvSpPr/>
      </dsp:nvSpPr>
      <dsp:spPr>
        <a:xfrm>
          <a:off x="272399" y="1364949"/>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10:45 – 11:00</a:t>
          </a:r>
        </a:p>
      </dsp:txBody>
      <dsp:txXfrm>
        <a:off x="293504" y="1386054"/>
        <a:ext cx="2178304" cy="390118"/>
      </dsp:txXfrm>
    </dsp:sp>
    <dsp:sp modelId="{E27862F7-10C7-472B-87FB-B72257CD730B}">
      <dsp:nvSpPr>
        <dsp:cNvPr id="0" name=""/>
        <dsp:cNvSpPr/>
      </dsp:nvSpPr>
      <dsp:spPr>
        <a:xfrm rot="5400000">
          <a:off x="6785413" y="-2430373"/>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HOL1 - Tools and Developer Environment Setup (Cont'd)</a:t>
          </a:r>
        </a:p>
      </dsp:txBody>
      <dsp:txXfrm rot="-5400000">
        <a:off x="2492913" y="1879011"/>
        <a:ext cx="8913979" cy="312094"/>
      </dsp:txXfrm>
    </dsp:sp>
    <dsp:sp modelId="{350959BE-A20B-4B1B-9A79-239BC65E6964}">
      <dsp:nvSpPr>
        <dsp:cNvPr id="0" name=""/>
        <dsp:cNvSpPr/>
      </dsp:nvSpPr>
      <dsp:spPr>
        <a:xfrm>
          <a:off x="272399" y="1818894"/>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 11:00 -11:30</a:t>
          </a:r>
        </a:p>
      </dsp:txBody>
      <dsp:txXfrm>
        <a:off x="293504" y="1839999"/>
        <a:ext cx="2178304" cy="390118"/>
      </dsp:txXfrm>
    </dsp:sp>
    <dsp:sp modelId="{B61D215C-99BF-4A69-A71B-1F574E932348}">
      <dsp:nvSpPr>
        <dsp:cNvPr id="0" name=""/>
        <dsp:cNvSpPr/>
      </dsp:nvSpPr>
      <dsp:spPr>
        <a:xfrm rot="5400000">
          <a:off x="6785413" y="-1976428"/>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Modern Cloud Apps</a:t>
          </a:r>
          <a:r>
            <a:rPr lang="en-US" sz="2400" b="0" i="0" u="none" kern="1200" dirty="0"/>
            <a:t> + Demo</a:t>
          </a:r>
          <a:endParaRPr lang="en-US" sz="2400" kern="1200" dirty="0"/>
        </a:p>
      </dsp:txBody>
      <dsp:txXfrm rot="-5400000">
        <a:off x="2492913" y="2332956"/>
        <a:ext cx="8913979" cy="312094"/>
      </dsp:txXfrm>
    </dsp:sp>
    <dsp:sp modelId="{9BE55685-5B91-4ED0-A3F3-E0AFDD677C54}">
      <dsp:nvSpPr>
        <dsp:cNvPr id="0" name=""/>
        <dsp:cNvSpPr/>
      </dsp:nvSpPr>
      <dsp:spPr>
        <a:xfrm>
          <a:off x="272399" y="2272838"/>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11:30 - 12:15 PM</a:t>
          </a:r>
        </a:p>
      </dsp:txBody>
      <dsp:txXfrm>
        <a:off x="293504" y="2293943"/>
        <a:ext cx="2178304" cy="390118"/>
      </dsp:txXfrm>
    </dsp:sp>
    <dsp:sp modelId="{400F7EFE-C693-404B-97E3-2D2B46DCED50}">
      <dsp:nvSpPr>
        <dsp:cNvPr id="0" name=""/>
        <dsp:cNvSpPr/>
      </dsp:nvSpPr>
      <dsp:spPr>
        <a:xfrm rot="5400000">
          <a:off x="6785413" y="-1522484"/>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Lunch</a:t>
          </a:r>
        </a:p>
      </dsp:txBody>
      <dsp:txXfrm rot="-5400000">
        <a:off x="2492913" y="2786900"/>
        <a:ext cx="8913979" cy="312094"/>
      </dsp:txXfrm>
    </dsp:sp>
    <dsp:sp modelId="{A22C4155-616D-4F4C-A223-723BEA428ED7}">
      <dsp:nvSpPr>
        <dsp:cNvPr id="0" name=""/>
        <dsp:cNvSpPr/>
      </dsp:nvSpPr>
      <dsp:spPr>
        <a:xfrm>
          <a:off x="272399" y="2726783"/>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12:15 -1:00</a:t>
          </a:r>
        </a:p>
      </dsp:txBody>
      <dsp:txXfrm>
        <a:off x="293504" y="2747888"/>
        <a:ext cx="2178304" cy="390118"/>
      </dsp:txXfrm>
    </dsp:sp>
    <dsp:sp modelId="{D43E34EF-5CE0-465E-BECF-EAD8EAC9838E}">
      <dsp:nvSpPr>
        <dsp:cNvPr id="0" name=""/>
        <dsp:cNvSpPr/>
      </dsp:nvSpPr>
      <dsp:spPr>
        <a:xfrm rot="5400000">
          <a:off x="6785413" y="-1068539"/>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 2 - Modern Cloud Apps</a:t>
          </a:r>
        </a:p>
      </dsp:txBody>
      <dsp:txXfrm rot="-5400000">
        <a:off x="2492913" y="3240845"/>
        <a:ext cx="8913979" cy="312094"/>
      </dsp:txXfrm>
    </dsp:sp>
    <dsp:sp modelId="{FBCD6E4D-02F9-4B96-B891-81E6D680DC0C}">
      <dsp:nvSpPr>
        <dsp:cNvPr id="0" name=""/>
        <dsp:cNvSpPr/>
      </dsp:nvSpPr>
      <dsp:spPr>
        <a:xfrm>
          <a:off x="272399" y="3180727"/>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1:00 - 2:00</a:t>
          </a:r>
        </a:p>
      </dsp:txBody>
      <dsp:txXfrm>
        <a:off x="293504" y="3201832"/>
        <a:ext cx="2178304" cy="390118"/>
      </dsp:txXfrm>
    </dsp:sp>
    <dsp:sp modelId="{FC331AB9-0D83-4CC7-9D27-73A841AB883D}">
      <dsp:nvSpPr>
        <dsp:cNvPr id="0" name=""/>
        <dsp:cNvSpPr/>
      </dsp:nvSpPr>
      <dsp:spPr>
        <a:xfrm rot="5400000">
          <a:off x="6785413" y="-614595"/>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Break</a:t>
          </a:r>
        </a:p>
      </dsp:txBody>
      <dsp:txXfrm rot="-5400000">
        <a:off x="2492913" y="3694789"/>
        <a:ext cx="8913979" cy="312094"/>
      </dsp:txXfrm>
    </dsp:sp>
    <dsp:sp modelId="{0EF06FAD-3524-4BD1-B078-697A8FAE965D}">
      <dsp:nvSpPr>
        <dsp:cNvPr id="0" name=""/>
        <dsp:cNvSpPr/>
      </dsp:nvSpPr>
      <dsp:spPr>
        <a:xfrm>
          <a:off x="272399" y="3634672"/>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2:00 - 2:15</a:t>
          </a:r>
        </a:p>
      </dsp:txBody>
      <dsp:txXfrm>
        <a:off x="293504" y="3655777"/>
        <a:ext cx="2178304" cy="390118"/>
      </dsp:txXfrm>
    </dsp:sp>
    <dsp:sp modelId="{80AC146E-A9F7-4B60-B06C-7F0E6092BDB4}">
      <dsp:nvSpPr>
        <dsp:cNvPr id="0" name=""/>
        <dsp:cNvSpPr/>
      </dsp:nvSpPr>
      <dsp:spPr>
        <a:xfrm rot="5400000">
          <a:off x="6785413" y="-160650"/>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Identity and Office365 APIs Overview</a:t>
          </a:r>
          <a:r>
            <a:rPr lang="en-US" sz="2400" b="0" i="0" u="none" kern="1200" dirty="0"/>
            <a:t> + Demos</a:t>
          </a:r>
          <a:endParaRPr lang="en-US" sz="2400" kern="1200" dirty="0"/>
        </a:p>
      </dsp:txBody>
      <dsp:txXfrm rot="-5400000">
        <a:off x="2492913" y="4148734"/>
        <a:ext cx="8913979" cy="312094"/>
      </dsp:txXfrm>
    </dsp:sp>
    <dsp:sp modelId="{B33B9E8A-E9A9-4A69-9E54-CDC82E49B1FD}">
      <dsp:nvSpPr>
        <dsp:cNvPr id="0" name=""/>
        <dsp:cNvSpPr/>
      </dsp:nvSpPr>
      <dsp:spPr>
        <a:xfrm>
          <a:off x="272399" y="4088616"/>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2:15 - 3:15</a:t>
          </a:r>
        </a:p>
      </dsp:txBody>
      <dsp:txXfrm>
        <a:off x="293504" y="4109721"/>
        <a:ext cx="2178304" cy="390118"/>
      </dsp:txXfrm>
    </dsp:sp>
    <dsp:sp modelId="{34CC8437-3B2F-4B76-B5DF-2EE06EE97321}">
      <dsp:nvSpPr>
        <dsp:cNvPr id="0" name=""/>
        <dsp:cNvSpPr/>
      </dsp:nvSpPr>
      <dsp:spPr>
        <a:xfrm rot="5400000">
          <a:off x="6785413" y="293293"/>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HOL 3 - Identity and Office365 APIs</a:t>
          </a:r>
        </a:p>
      </dsp:txBody>
      <dsp:txXfrm rot="-5400000">
        <a:off x="2492913" y="4602677"/>
        <a:ext cx="8913979" cy="312094"/>
      </dsp:txXfrm>
    </dsp:sp>
    <dsp:sp modelId="{BA362265-BFC7-4AAA-9A72-FAE87330D06A}">
      <dsp:nvSpPr>
        <dsp:cNvPr id="0" name=""/>
        <dsp:cNvSpPr/>
      </dsp:nvSpPr>
      <dsp:spPr>
        <a:xfrm>
          <a:off x="272399" y="4542561"/>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3:15 - 4:45</a:t>
          </a:r>
        </a:p>
      </dsp:txBody>
      <dsp:txXfrm>
        <a:off x="293504" y="4563666"/>
        <a:ext cx="2178304" cy="390118"/>
      </dsp:txXfrm>
    </dsp:sp>
    <dsp:sp modelId="{156A4FBD-5C59-4C21-B9DB-EA5715FD3136}">
      <dsp:nvSpPr>
        <dsp:cNvPr id="0" name=""/>
        <dsp:cNvSpPr/>
      </dsp:nvSpPr>
      <dsp:spPr>
        <a:xfrm rot="5400000">
          <a:off x="6785413" y="747237"/>
          <a:ext cx="345862" cy="89308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kern="1200" dirty="0"/>
            <a:t>Q&amp;A</a:t>
          </a:r>
        </a:p>
      </dsp:txBody>
      <dsp:txXfrm rot="-5400000">
        <a:off x="2492913" y="5056621"/>
        <a:ext cx="8913979" cy="312094"/>
      </dsp:txXfrm>
    </dsp:sp>
    <dsp:sp modelId="{4402A6D0-E73F-47D7-AFAB-86D03A52490D}">
      <dsp:nvSpPr>
        <dsp:cNvPr id="0" name=""/>
        <dsp:cNvSpPr/>
      </dsp:nvSpPr>
      <dsp:spPr>
        <a:xfrm>
          <a:off x="272399" y="4996505"/>
          <a:ext cx="2220514" cy="4323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4:45 - 5:00</a:t>
          </a:r>
        </a:p>
      </dsp:txBody>
      <dsp:txXfrm>
        <a:off x="293504" y="5017610"/>
        <a:ext cx="2178304" cy="3901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F2439-BF27-4F4F-9C6A-4FD3CD892173}">
      <dsp:nvSpPr>
        <dsp:cNvPr id="0" name=""/>
        <dsp:cNvSpPr/>
      </dsp:nvSpPr>
      <dsp:spPr>
        <a:xfrm rot="5400000">
          <a:off x="6718097" y="-4192119"/>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Recap</a:t>
          </a:r>
          <a:endParaRPr lang="en-US" sz="2400" kern="1200" dirty="0"/>
        </a:p>
      </dsp:txBody>
      <dsp:txXfrm rot="-5400000">
        <a:off x="2479628" y="63234"/>
        <a:ext cx="8805916" cy="312094"/>
      </dsp:txXfrm>
    </dsp:sp>
    <dsp:sp modelId="{EC1EB1B5-90A7-493B-AD9C-BA31EA560306}">
      <dsp:nvSpPr>
        <dsp:cNvPr id="0" name=""/>
        <dsp:cNvSpPr/>
      </dsp:nvSpPr>
      <dsp:spPr>
        <a:xfrm>
          <a:off x="449020" y="3116"/>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9:00 AM-9:15</a:t>
          </a:r>
          <a:endParaRPr lang="en-US" sz="1900" kern="1200" dirty="0"/>
        </a:p>
      </dsp:txBody>
      <dsp:txXfrm>
        <a:off x="470124" y="24220"/>
        <a:ext cx="1988400" cy="390119"/>
      </dsp:txXfrm>
    </dsp:sp>
    <dsp:sp modelId="{98997997-98D1-4045-81E0-9243CD594E5D}">
      <dsp:nvSpPr>
        <dsp:cNvPr id="0" name=""/>
        <dsp:cNvSpPr/>
      </dsp:nvSpPr>
      <dsp:spPr>
        <a:xfrm rot="5400000">
          <a:off x="6718097" y="-3738175"/>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DevOps with </a:t>
          </a:r>
          <a:r>
            <a:rPr lang="en-US" sz="2400" b="0" i="0" u="none" kern="1200"/>
            <a:t>Azure Services + </a:t>
          </a:r>
          <a:r>
            <a:rPr lang="en-US" sz="2400" b="0" i="0" u="none" kern="1200" dirty="0"/>
            <a:t>Demo</a:t>
          </a:r>
          <a:endParaRPr lang="en-US" sz="2400" kern="1200" dirty="0"/>
        </a:p>
      </dsp:txBody>
      <dsp:txXfrm rot="-5400000">
        <a:off x="2479628" y="517178"/>
        <a:ext cx="8805916" cy="312094"/>
      </dsp:txXfrm>
    </dsp:sp>
    <dsp:sp modelId="{BE3EDFDA-3F7A-4C2E-8E05-24C88FC3829B}">
      <dsp:nvSpPr>
        <dsp:cNvPr id="0" name=""/>
        <dsp:cNvSpPr/>
      </dsp:nvSpPr>
      <dsp:spPr>
        <a:xfrm>
          <a:off x="449020" y="457060"/>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9:15 - 10:00</a:t>
          </a:r>
          <a:endParaRPr lang="en-US" sz="1900" kern="1200" dirty="0"/>
        </a:p>
      </dsp:txBody>
      <dsp:txXfrm>
        <a:off x="470124" y="478164"/>
        <a:ext cx="1988400" cy="390119"/>
      </dsp:txXfrm>
    </dsp:sp>
    <dsp:sp modelId="{54F29C5A-0C6D-4587-87C8-30905D844F15}">
      <dsp:nvSpPr>
        <dsp:cNvPr id="0" name=""/>
        <dsp:cNvSpPr/>
      </dsp:nvSpPr>
      <dsp:spPr>
        <a:xfrm rot="5400000">
          <a:off x="6718097" y="-3284231"/>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Break</a:t>
          </a:r>
          <a:endParaRPr lang="en-US" sz="2400" kern="1200" dirty="0"/>
        </a:p>
      </dsp:txBody>
      <dsp:txXfrm rot="-5400000">
        <a:off x="2479628" y="971122"/>
        <a:ext cx="8805916" cy="312094"/>
      </dsp:txXfrm>
    </dsp:sp>
    <dsp:sp modelId="{7F2A1588-C4A7-4418-8F86-D615469ACC8F}">
      <dsp:nvSpPr>
        <dsp:cNvPr id="0" name=""/>
        <dsp:cNvSpPr/>
      </dsp:nvSpPr>
      <dsp:spPr>
        <a:xfrm>
          <a:off x="449020" y="911005"/>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10:00 - 	10:15</a:t>
          </a:r>
          <a:endParaRPr lang="en-US" sz="1900" kern="1200" dirty="0"/>
        </a:p>
      </dsp:txBody>
      <dsp:txXfrm>
        <a:off x="470124" y="932109"/>
        <a:ext cx="1988400" cy="390119"/>
      </dsp:txXfrm>
    </dsp:sp>
    <dsp:sp modelId="{305D479E-3E82-4E40-8591-7920046044CA}">
      <dsp:nvSpPr>
        <dsp:cNvPr id="0" name=""/>
        <dsp:cNvSpPr/>
      </dsp:nvSpPr>
      <dsp:spPr>
        <a:xfrm rot="5400000">
          <a:off x="6718097" y="-2830286"/>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HOL 4 - Continuous integration with VSTS</a:t>
          </a:r>
          <a:endParaRPr lang="en-US" sz="2400" kern="1200" dirty="0"/>
        </a:p>
      </dsp:txBody>
      <dsp:txXfrm rot="-5400000">
        <a:off x="2479628" y="1425067"/>
        <a:ext cx="8805916" cy="312094"/>
      </dsp:txXfrm>
    </dsp:sp>
    <dsp:sp modelId="{A95FCAC1-A86A-49E6-93F3-35518D1CB588}">
      <dsp:nvSpPr>
        <dsp:cNvPr id="0" name=""/>
        <dsp:cNvSpPr/>
      </dsp:nvSpPr>
      <dsp:spPr>
        <a:xfrm>
          <a:off x="449020" y="1364949"/>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10:15 - 11:15</a:t>
          </a:r>
          <a:endParaRPr lang="en-US" sz="1900" kern="1200" dirty="0"/>
        </a:p>
      </dsp:txBody>
      <dsp:txXfrm>
        <a:off x="470124" y="1386053"/>
        <a:ext cx="1988400" cy="390119"/>
      </dsp:txXfrm>
    </dsp:sp>
    <dsp:sp modelId="{7D841E58-123D-4354-A16F-013633AFBD3A}">
      <dsp:nvSpPr>
        <dsp:cNvPr id="0" name=""/>
        <dsp:cNvSpPr/>
      </dsp:nvSpPr>
      <dsp:spPr>
        <a:xfrm rot="5400000">
          <a:off x="6718097" y="-2376342"/>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Infrastructure as code (ARM) + Demo</a:t>
          </a:r>
          <a:endParaRPr lang="en-US" sz="2400" kern="1200" dirty="0"/>
        </a:p>
      </dsp:txBody>
      <dsp:txXfrm rot="-5400000">
        <a:off x="2479628" y="1879011"/>
        <a:ext cx="8805916" cy="312094"/>
      </dsp:txXfrm>
    </dsp:sp>
    <dsp:sp modelId="{9315BC47-31EE-4CB8-8DAE-86843AE51B70}">
      <dsp:nvSpPr>
        <dsp:cNvPr id="0" name=""/>
        <dsp:cNvSpPr/>
      </dsp:nvSpPr>
      <dsp:spPr>
        <a:xfrm>
          <a:off x="449020" y="1818893"/>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11:15 - 12:00 PM</a:t>
          </a:r>
          <a:endParaRPr lang="en-US" sz="1900" kern="1200" dirty="0"/>
        </a:p>
      </dsp:txBody>
      <dsp:txXfrm>
        <a:off x="470124" y="1839997"/>
        <a:ext cx="1988400" cy="390119"/>
      </dsp:txXfrm>
    </dsp:sp>
    <dsp:sp modelId="{3924DC22-42FB-4A35-90F3-3F70DC1B413B}">
      <dsp:nvSpPr>
        <dsp:cNvPr id="0" name=""/>
        <dsp:cNvSpPr/>
      </dsp:nvSpPr>
      <dsp:spPr>
        <a:xfrm rot="5400000">
          <a:off x="6718097" y="-1922398"/>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Lunch</a:t>
          </a:r>
          <a:endParaRPr lang="en-US" sz="2400" kern="1200" dirty="0"/>
        </a:p>
      </dsp:txBody>
      <dsp:txXfrm rot="-5400000">
        <a:off x="2479628" y="2332955"/>
        <a:ext cx="8805916" cy="312094"/>
      </dsp:txXfrm>
    </dsp:sp>
    <dsp:sp modelId="{9AA9F4C6-7CDE-4287-AB42-7935505FC6A7}">
      <dsp:nvSpPr>
        <dsp:cNvPr id="0" name=""/>
        <dsp:cNvSpPr/>
      </dsp:nvSpPr>
      <dsp:spPr>
        <a:xfrm>
          <a:off x="449020" y="2272838"/>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12:00 - 1:00</a:t>
          </a:r>
          <a:endParaRPr lang="en-US" sz="1900" kern="1200" dirty="0"/>
        </a:p>
      </dsp:txBody>
      <dsp:txXfrm>
        <a:off x="470124" y="2293942"/>
        <a:ext cx="1988400" cy="390119"/>
      </dsp:txXfrm>
    </dsp:sp>
    <dsp:sp modelId="{A98CB637-414B-4235-9322-CDB9B3AB4396}">
      <dsp:nvSpPr>
        <dsp:cNvPr id="0" name=""/>
        <dsp:cNvSpPr/>
      </dsp:nvSpPr>
      <dsp:spPr>
        <a:xfrm rot="5400000">
          <a:off x="6718097" y="-1468453"/>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HOL 5 - Infrastructure as code (ARM)</a:t>
          </a:r>
          <a:endParaRPr lang="en-US" sz="2400" kern="1200" dirty="0"/>
        </a:p>
      </dsp:txBody>
      <dsp:txXfrm rot="-5400000">
        <a:off x="2479628" y="2786900"/>
        <a:ext cx="8805916" cy="312094"/>
      </dsp:txXfrm>
    </dsp:sp>
    <dsp:sp modelId="{050F393B-63AE-4969-8E65-7A35A5A012B7}">
      <dsp:nvSpPr>
        <dsp:cNvPr id="0" name=""/>
        <dsp:cNvSpPr/>
      </dsp:nvSpPr>
      <dsp:spPr>
        <a:xfrm>
          <a:off x="449020" y="2726782"/>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1:00 - 2:00</a:t>
          </a:r>
          <a:endParaRPr lang="en-US" sz="1900" kern="1200" dirty="0"/>
        </a:p>
      </dsp:txBody>
      <dsp:txXfrm>
        <a:off x="470124" y="2747886"/>
        <a:ext cx="1988400" cy="390119"/>
      </dsp:txXfrm>
    </dsp:sp>
    <dsp:sp modelId="{834F7C11-0897-40E6-B2BA-5A8F6FE36D85}">
      <dsp:nvSpPr>
        <dsp:cNvPr id="0" name=""/>
        <dsp:cNvSpPr/>
      </dsp:nvSpPr>
      <dsp:spPr>
        <a:xfrm rot="5400000">
          <a:off x="6718097" y="-1014509"/>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Break</a:t>
          </a:r>
          <a:endParaRPr lang="en-US" sz="2400" kern="1200" dirty="0"/>
        </a:p>
      </dsp:txBody>
      <dsp:txXfrm rot="-5400000">
        <a:off x="2479628" y="3240844"/>
        <a:ext cx="8805916" cy="312094"/>
      </dsp:txXfrm>
    </dsp:sp>
    <dsp:sp modelId="{5201838D-804B-4A34-8E4A-7EC6008DE4E7}">
      <dsp:nvSpPr>
        <dsp:cNvPr id="0" name=""/>
        <dsp:cNvSpPr/>
      </dsp:nvSpPr>
      <dsp:spPr>
        <a:xfrm>
          <a:off x="449020" y="3180727"/>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2:00 - 2:15</a:t>
          </a:r>
          <a:endParaRPr lang="en-US" sz="1900" kern="1200" dirty="0"/>
        </a:p>
      </dsp:txBody>
      <dsp:txXfrm>
        <a:off x="470124" y="3201831"/>
        <a:ext cx="1988400" cy="390119"/>
      </dsp:txXfrm>
    </dsp:sp>
    <dsp:sp modelId="{5A1F3ACD-366F-49BC-8AFF-1280C8CECD08}">
      <dsp:nvSpPr>
        <dsp:cNvPr id="0" name=""/>
        <dsp:cNvSpPr/>
      </dsp:nvSpPr>
      <dsp:spPr>
        <a:xfrm rot="5400000">
          <a:off x="6718097" y="-560564"/>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Monitoring  Lecture + Demo</a:t>
          </a:r>
          <a:endParaRPr lang="en-US" sz="2400" kern="1200" dirty="0"/>
        </a:p>
      </dsp:txBody>
      <dsp:txXfrm rot="-5400000">
        <a:off x="2479628" y="3694789"/>
        <a:ext cx="8805916" cy="312094"/>
      </dsp:txXfrm>
    </dsp:sp>
    <dsp:sp modelId="{96A5357F-26FB-46B9-AC76-401E637DCA6D}">
      <dsp:nvSpPr>
        <dsp:cNvPr id="0" name=""/>
        <dsp:cNvSpPr/>
      </dsp:nvSpPr>
      <dsp:spPr>
        <a:xfrm>
          <a:off x="449020" y="3634671"/>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2:15 - 3:00</a:t>
          </a:r>
          <a:endParaRPr lang="en-US" sz="1900" kern="1200" dirty="0"/>
        </a:p>
      </dsp:txBody>
      <dsp:txXfrm>
        <a:off x="470124" y="3655775"/>
        <a:ext cx="1988400" cy="390119"/>
      </dsp:txXfrm>
    </dsp:sp>
    <dsp:sp modelId="{5C094C1F-0A4B-4924-94B4-9EF233FD65DC}">
      <dsp:nvSpPr>
        <dsp:cNvPr id="0" name=""/>
        <dsp:cNvSpPr/>
      </dsp:nvSpPr>
      <dsp:spPr>
        <a:xfrm rot="5400000">
          <a:off x="6718097" y="-106620"/>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en-US" sz="2400" b="0" i="0" u="none" kern="1200" dirty="0"/>
            <a:t>HOL 6 - </a:t>
          </a:r>
          <a:r>
            <a:rPr lang="en-US" sz="2400" kern="1200" dirty="0"/>
            <a:t>Monitoring applications with App Insights</a:t>
          </a:r>
        </a:p>
      </dsp:txBody>
      <dsp:txXfrm rot="-5400000">
        <a:off x="2479628" y="4148733"/>
        <a:ext cx="8805916" cy="312094"/>
      </dsp:txXfrm>
    </dsp:sp>
    <dsp:sp modelId="{7D920196-9617-466A-B09A-F7961BB9A172}">
      <dsp:nvSpPr>
        <dsp:cNvPr id="0" name=""/>
        <dsp:cNvSpPr/>
      </dsp:nvSpPr>
      <dsp:spPr>
        <a:xfrm>
          <a:off x="449020" y="4088615"/>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0" i="0" u="none" kern="1200" dirty="0"/>
            <a:t>3:00 - 4:00</a:t>
          </a:r>
          <a:endParaRPr lang="en-US" sz="1900" kern="1200" dirty="0"/>
        </a:p>
      </dsp:txBody>
      <dsp:txXfrm>
        <a:off x="470124" y="4109719"/>
        <a:ext cx="1988400" cy="390119"/>
      </dsp:txXfrm>
    </dsp:sp>
    <dsp:sp modelId="{CE892AC9-582D-4780-B830-4A06AD9AC9FF}">
      <dsp:nvSpPr>
        <dsp:cNvPr id="0" name=""/>
        <dsp:cNvSpPr/>
      </dsp:nvSpPr>
      <dsp:spPr>
        <a:xfrm rot="5400000">
          <a:off x="6718097" y="347323"/>
          <a:ext cx="345862" cy="882280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fr-FR" sz="2400" b="0" i="0" u="none" kern="1200" dirty="0"/>
            <a:t>Cloud Building Blocks Containers (Docker, ACS) and </a:t>
          </a:r>
          <a:r>
            <a:rPr lang="fr-FR" sz="2400" b="0" i="0" u="none" kern="1200" dirty="0" err="1"/>
            <a:t>other</a:t>
          </a:r>
          <a:endParaRPr lang="fr-FR" sz="2400" kern="1200" dirty="0"/>
        </a:p>
      </dsp:txBody>
      <dsp:txXfrm rot="-5400000">
        <a:off x="2479628" y="4602676"/>
        <a:ext cx="8805916" cy="312094"/>
      </dsp:txXfrm>
    </dsp:sp>
    <dsp:sp modelId="{E6A402E3-81A1-4561-9072-A0080B31C16A}">
      <dsp:nvSpPr>
        <dsp:cNvPr id="0" name=""/>
        <dsp:cNvSpPr/>
      </dsp:nvSpPr>
      <dsp:spPr>
        <a:xfrm>
          <a:off x="449020" y="4542560"/>
          <a:ext cx="203060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fr-FR" sz="1900" b="0" i="0" u="none" kern="1200" dirty="0"/>
            <a:t>4:00 - 4:45</a:t>
          </a:r>
          <a:endParaRPr lang="fr-FR" sz="1900" kern="1200" dirty="0"/>
        </a:p>
      </dsp:txBody>
      <dsp:txXfrm>
        <a:off x="470124" y="4563664"/>
        <a:ext cx="1988400" cy="390119"/>
      </dsp:txXfrm>
    </dsp:sp>
    <dsp:sp modelId="{418F4657-93DC-4855-801A-4AC6B081544E}">
      <dsp:nvSpPr>
        <dsp:cNvPr id="0" name=""/>
        <dsp:cNvSpPr/>
      </dsp:nvSpPr>
      <dsp:spPr>
        <a:xfrm rot="5400000">
          <a:off x="6718934" y="823191"/>
          <a:ext cx="345862" cy="877895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None/>
          </a:pPr>
          <a:r>
            <a:rPr lang="pt-BR" sz="2400" b="0" i="0" u="none" kern="1200" dirty="0"/>
            <a:t>Q&amp;A</a:t>
          </a:r>
          <a:endParaRPr lang="pt-BR" sz="2400" kern="1200" dirty="0"/>
        </a:p>
      </dsp:txBody>
      <dsp:txXfrm rot="-5400000">
        <a:off x="2502389" y="5056620"/>
        <a:ext cx="8762069" cy="312094"/>
      </dsp:txXfrm>
    </dsp:sp>
    <dsp:sp modelId="{98BE21F9-802A-4A95-8649-5870831CAA4F}">
      <dsp:nvSpPr>
        <dsp:cNvPr id="0" name=""/>
        <dsp:cNvSpPr/>
      </dsp:nvSpPr>
      <dsp:spPr>
        <a:xfrm>
          <a:off x="449020" y="4996504"/>
          <a:ext cx="2053368" cy="4323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44450">
            <a:lnSpc>
              <a:spcPct val="90000"/>
            </a:lnSpc>
            <a:spcBef>
              <a:spcPct val="0"/>
            </a:spcBef>
            <a:spcAft>
              <a:spcPct val="35000"/>
            </a:spcAft>
            <a:buNone/>
          </a:pPr>
          <a:r>
            <a:rPr lang="pt-BR" b="0" i="0" u="none" kern="1200" dirty="0"/>
            <a:t>4:45 - 5:00</a:t>
          </a:r>
          <a:endParaRPr lang="fr-FR" sz="2400" kern="1200" dirty="0"/>
        </a:p>
      </dsp:txBody>
      <dsp:txXfrm>
        <a:off x="470124" y="5017608"/>
        <a:ext cx="2011160" cy="39011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7/12/2017 3:20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‹Nr.›</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7/12/2017 3:20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‹Nr.›</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B9E68977-C62F-48C1-B8E5-A952982F1FDC}" type="datetime8">
              <a:rPr lang="en-US" smtClean="0"/>
              <a:t>7/12/2017 3:20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538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7/12/2017 3:20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3413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419100" y="700088"/>
            <a:ext cx="6223000" cy="35004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700">
                <a:solidFill>
                  <a:srgbClr val="000000"/>
                </a:solidFill>
                <a:latin typeface="Gill Sans" pitchFamily="125" charset="0"/>
                <a:ea typeface="ヒラギノ角ゴ ProN W3" pitchFamily="125" charset="-128"/>
                <a:sym typeface="Gill Sans" pitchFamily="125" charset="0"/>
              </a:defRPr>
            </a:lvl1pPr>
            <a:lvl2pPr marL="761212" indent="-292773" eaLnBrk="0" hangingPunct="0">
              <a:defRPr sz="3700">
                <a:solidFill>
                  <a:srgbClr val="000000"/>
                </a:solidFill>
                <a:latin typeface="Gill Sans" pitchFamily="125" charset="0"/>
                <a:ea typeface="ヒラギノ角ゴ ProN W3" pitchFamily="125" charset="-128"/>
                <a:sym typeface="Gill Sans" pitchFamily="125" charset="0"/>
              </a:defRPr>
            </a:lvl2pPr>
            <a:lvl3pPr marL="1171096" indent="-234219" eaLnBrk="0" hangingPunct="0">
              <a:defRPr sz="3700">
                <a:solidFill>
                  <a:srgbClr val="000000"/>
                </a:solidFill>
                <a:latin typeface="Gill Sans" pitchFamily="125" charset="0"/>
                <a:ea typeface="ヒラギノ角ゴ ProN W3" pitchFamily="125" charset="-128"/>
                <a:sym typeface="Gill Sans" pitchFamily="125" charset="0"/>
              </a:defRPr>
            </a:lvl3pPr>
            <a:lvl4pPr marL="1639533" indent="-234219" eaLnBrk="0" hangingPunct="0">
              <a:defRPr sz="3700">
                <a:solidFill>
                  <a:srgbClr val="000000"/>
                </a:solidFill>
                <a:latin typeface="Gill Sans" pitchFamily="125" charset="0"/>
                <a:ea typeface="ヒラギノ角ゴ ProN W3" pitchFamily="125" charset="-128"/>
                <a:sym typeface="Gill Sans" pitchFamily="125" charset="0"/>
              </a:defRPr>
            </a:lvl4pPr>
            <a:lvl5pPr marL="2107971" indent="-234219" eaLnBrk="0" hangingPunct="0">
              <a:defRPr sz="3700">
                <a:solidFill>
                  <a:srgbClr val="000000"/>
                </a:solidFill>
                <a:latin typeface="Gill Sans" pitchFamily="125" charset="0"/>
                <a:ea typeface="ヒラギノ角ゴ ProN W3" pitchFamily="125" charset="-128"/>
                <a:sym typeface="Gill Sans" pitchFamily="125" charset="0"/>
              </a:defRPr>
            </a:lvl5pPr>
            <a:lvl6pPr marL="2576410"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6pPr>
            <a:lvl7pPr marL="3044848"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7pPr>
            <a:lvl8pPr marL="3513286"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8pPr>
            <a:lvl9pPr marL="3981724"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A953C662-2664-46D9-8294-893CA318210D}" type="slidenum">
              <a:rPr kumimoji="0" lang="en-US" sz="1200" b="0" i="0" u="none" strike="noStrike" kern="0" cap="none" spc="0" normalizeH="0" baseline="0" noProof="0">
                <a:ln>
                  <a:noFill/>
                </a:ln>
                <a:solidFill>
                  <a:srgbClr val="000000"/>
                </a:solidFill>
                <a:effectLst/>
                <a:uLnTx/>
                <a:uFillTx/>
                <a:latin typeface="Gill Sans" pitchFamily="125" charset="0"/>
                <a:ea typeface="ヒラギノ角ゴ ProN W3" pitchFamily="125" charset="-128"/>
                <a:sym typeface="Gill Sans" pitchFamily="125" charset="0"/>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200" b="0" i="0" u="none" strike="noStrike" kern="0" cap="none" spc="0" normalizeH="0" baseline="0" noProof="0" dirty="0">
              <a:ln>
                <a:noFill/>
              </a:ln>
              <a:solidFill>
                <a:srgbClr val="000000"/>
              </a:solidFill>
              <a:effectLst/>
              <a:uLnTx/>
              <a:uFillTx/>
              <a:latin typeface="Gill Sans" pitchFamily="125" charset="0"/>
              <a:ea typeface="ヒラギノ角ゴ ProN W3" pitchFamily="125" charset="-128"/>
              <a:sym typeface="Gill Sans" pitchFamily="125" charset="0"/>
            </a:endParaRPr>
          </a:p>
        </p:txBody>
      </p:sp>
    </p:spTree>
    <p:extLst>
      <p:ext uri="{BB962C8B-B14F-4D97-AF65-F5344CB8AC3E}">
        <p14:creationId xmlns:p14="http://schemas.microsoft.com/office/powerpoint/2010/main" val="1419839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kern="1200" dirty="0">
                <a:solidFill>
                  <a:schemeClr val="tx1"/>
                </a:solidFill>
                <a:effectLst/>
                <a:latin typeface="+mn-lt"/>
                <a:ea typeface="+mn-ea"/>
                <a:cs typeface="+mn-cs"/>
              </a:rPr>
              <a:t>At the core of Azure is its global infrastructure that spans 40 regions worldwide. We have the largest footprint of any cloud provider – 2X that of AWS.</a:t>
            </a:r>
          </a:p>
          <a:p>
            <a:endParaRPr lang="en-US" dirty="0"/>
          </a:p>
          <a:p>
            <a:r>
              <a:rPr lang="en-US" dirty="0"/>
              <a:t>https://azure.microsoft.com/en-us/regions/</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01EFE40D-E08A-464F-96D6-CEB0B2DD69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323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had incredible momentum in the last year</a:t>
            </a:r>
            <a:r>
              <a:rPr lang="en-US" baseline="0" dirty="0"/>
              <a:t> with over 90% of Fortune 500 companies using the Microsoft Cloud</a:t>
            </a:r>
            <a:r>
              <a:rPr lang="en-US" baseline="0" dirty="0">
                <a:solidFill>
                  <a:srgbClr val="44546A"/>
                </a:solidFill>
              </a:rPr>
              <a:t>.</a:t>
            </a:r>
            <a:endParaRPr lang="en-US" baseline="0" dirty="0"/>
          </a:p>
        </p:txBody>
      </p:sp>
      <p:sp>
        <p:nvSpPr>
          <p:cNvPr id="4" name="Slide Number Placeholder 3"/>
          <p:cNvSpPr>
            <a:spLocks noGrp="1"/>
          </p:cNvSpPr>
          <p:nvPr>
            <p:ph type="sldNum" sz="quarter" idx="10"/>
          </p:nvPr>
        </p:nvSpPr>
        <p:spPr/>
        <p:txBody>
          <a:bodyPr/>
          <a:lstStyle/>
          <a:p>
            <a:fld id="{A15C472B-0BE7-420F-A37B-44BBF15E7929}" type="slidenum">
              <a:rPr lang="en-US" smtClean="0"/>
              <a:t>8</a:t>
            </a:fld>
            <a:endParaRPr lang="en-US" dirty="0"/>
          </a:p>
        </p:txBody>
      </p:sp>
    </p:spTree>
    <p:extLst>
      <p:ext uri="{BB962C8B-B14F-4D97-AF65-F5344CB8AC3E}">
        <p14:creationId xmlns:p14="http://schemas.microsoft.com/office/powerpoint/2010/main" val="3965045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May-2017: Azure compliance coverag</a:t>
            </a:r>
            <a:r>
              <a:rPr lang="en-US" baseline="0" dirty="0"/>
              <a:t>e includes 59 offerings.  Latest additions: </a:t>
            </a:r>
            <a:r>
              <a:rPr lang="en-US" baseline="0"/>
              <a:t>DFARS, DoE </a:t>
            </a:r>
            <a:r>
              <a:rPr lang="en-US" baseline="0" dirty="0"/>
              <a:t>10 CFR </a:t>
            </a:r>
            <a:r>
              <a:rPr lang="en-US" baseline="0"/>
              <a:t>Part 810, and NIST CSF</a:t>
            </a:r>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A948F5-61D4-4EAD-B67A-13DA0853C9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779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effectLst/>
                <a:latin typeface="Segoe UI Light" pitchFamily="34" charset="0"/>
                <a:ea typeface="ＭＳ Ｐゴシック" charset="0"/>
                <a:cs typeface="ＭＳ Ｐゴシック" charset="0"/>
              </a:rPr>
              <a:t>[The 1,000ft</a:t>
            </a:r>
            <a:r>
              <a:rPr lang="en-US" sz="1200" b="0" kern="1200" baseline="0" dirty="0">
                <a:solidFill>
                  <a:schemeClr val="tx1"/>
                </a:solidFill>
                <a:effectLst/>
                <a:latin typeface="Segoe UI Light" pitchFamily="34" charset="0"/>
                <a:ea typeface="ＭＳ Ｐゴシック" charset="0"/>
                <a:cs typeface="ＭＳ Ｐゴシック" charset="0"/>
              </a:rPr>
              <a:t> View - </a:t>
            </a:r>
            <a:r>
              <a:rPr lang="en-US" sz="1200" kern="1200" dirty="0">
                <a:solidFill>
                  <a:schemeClr val="tx1"/>
                </a:solidFill>
                <a:effectLst/>
                <a:latin typeface="+mn-lt"/>
                <a:ea typeface="+mn-ea"/>
                <a:cs typeface="+mn-cs"/>
              </a:rPr>
              <a:t>PaaS s</a:t>
            </a:r>
            <a:r>
              <a:rPr lang="en-US" sz="1100" kern="1200" dirty="0">
                <a:solidFill>
                  <a:schemeClr val="tx1"/>
                </a:solidFill>
                <a:effectLst/>
                <a:latin typeface="+mn-lt"/>
                <a:ea typeface="+mn-ea"/>
                <a:cs typeface="+mn-cs"/>
              </a:rPr>
              <a:t>ervices </a:t>
            </a:r>
            <a:r>
              <a:rPr lang="en-US" sz="1200" kern="1200" dirty="0">
                <a:solidFill>
                  <a:schemeClr val="tx1"/>
                </a:solidFill>
                <a:effectLst/>
                <a:latin typeface="+mn-lt"/>
                <a:ea typeface="+mn-ea"/>
                <a:cs typeface="+mn-cs"/>
              </a:rPr>
              <a:t>drill down]</a:t>
            </a:r>
          </a:p>
          <a:p>
            <a:pPr marL="0" indent="0">
              <a:buFont typeface="Arial" panose="020B0604020202020204" pitchFamily="34" charset="0"/>
              <a:buNone/>
            </a:pPr>
            <a:r>
              <a:rPr lang="en-US" sz="1200" b="1" kern="1200" dirty="0">
                <a:solidFill>
                  <a:schemeClr val="tx1"/>
                </a:solidFill>
                <a:effectLst/>
                <a:latin typeface="+mn-lt"/>
                <a:ea typeface="+mn-ea"/>
                <a:cs typeface="+mn-cs"/>
              </a:rPr>
              <a:t>Objective:</a:t>
            </a:r>
          </a:p>
          <a:p>
            <a:pPr marL="0" indent="0">
              <a:buFont typeface="Arial" panose="020B0604020202020204" pitchFamily="34" charset="0"/>
              <a:buNone/>
            </a:pPr>
            <a:r>
              <a:rPr lang="en-US" sz="1200" kern="1200" dirty="0">
                <a:solidFill>
                  <a:schemeClr val="tx1"/>
                </a:solidFill>
                <a:effectLst/>
                <a:latin typeface="+mn-lt"/>
                <a:ea typeface="+mn-ea"/>
                <a:cs typeface="+mn-cs"/>
              </a:rPr>
              <a:t>Define  what constitutes the Azure application platform. What are the main services developers need to think about.</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b="1" kern="1200" dirty="0">
                <a:solidFill>
                  <a:schemeClr val="tx1"/>
                </a:solidFill>
                <a:effectLst/>
                <a:latin typeface="+mn-lt"/>
                <a:ea typeface="+mn-ea"/>
                <a:cs typeface="+mn-cs"/>
              </a:rPr>
              <a:t>Key talking points:</a:t>
            </a:r>
          </a:p>
          <a:p>
            <a:pPr marL="0" indent="0">
              <a:buFont typeface="Arial" panose="020B0604020202020204" pitchFamily="34" charset="0"/>
              <a:buNone/>
            </a:pPr>
            <a:r>
              <a:rPr lang="en-US" sz="1200" b="0" kern="1200" dirty="0">
                <a:solidFill>
                  <a:schemeClr val="tx1"/>
                </a:solidFill>
                <a:effectLst/>
                <a:latin typeface="+mn-lt"/>
                <a:ea typeface="+mn-ea"/>
                <a:cs typeface="+mn-cs"/>
              </a:rPr>
              <a:t>Build on the OS:  Virtual Machines are the “base unit” for moving workloads to the cloud. Th</a:t>
            </a:r>
            <a:r>
              <a:rPr lang="en-US" sz="1200" baseline="0" dirty="0"/>
              <a:t>e Azure Container Service provides a really fast way to get containers into production with a choice of popular open source container orchestration solutions: DC/OS or Docker Swarm</a:t>
            </a:r>
          </a:p>
          <a:p>
            <a:pPr marL="0" indent="0">
              <a:buFont typeface="Arial" panose="020B0604020202020204" pitchFamily="34" charset="0"/>
              <a:buNone/>
            </a:pPr>
            <a:endParaRPr lang="en-US" sz="1200" b="1" kern="1200" dirty="0">
              <a:solidFill>
                <a:schemeClr val="tx1"/>
              </a:solidFill>
              <a:effectLst/>
              <a:latin typeface="+mn-lt"/>
              <a:ea typeface="+mn-ea"/>
              <a:cs typeface="+mn-cs"/>
            </a:endParaRPr>
          </a:p>
          <a:p>
            <a:pPr marL="0" indent="0">
              <a:buFont typeface="Arial" panose="020B0604020202020204" pitchFamily="34" charset="0"/>
              <a:buNone/>
            </a:pPr>
            <a:r>
              <a:rPr lang="en-US" sz="1224" kern="1200" dirty="0">
                <a:solidFill>
                  <a:schemeClr val="tx1"/>
                </a:solidFill>
                <a:effectLst/>
                <a:latin typeface="+mn-lt"/>
                <a:ea typeface="+mn-ea"/>
                <a:cs typeface="+mn-cs"/>
              </a:rPr>
              <a:t>Service Fabric: is a platform that developers and ISVs can use to build and manage custom microservice-based applications at cloud scale and with 24x7 availability. Microservices are an architectural approach based on fine-grained, loosely coupled services that can enable advanced developer agility</a:t>
            </a:r>
          </a:p>
          <a:p>
            <a:pPr marL="0" indent="0">
              <a:buFont typeface="Arial" panose="020B0604020202020204" pitchFamily="34" charset="0"/>
              <a:buNone/>
            </a:pPr>
            <a:endParaRPr lang="en-US" sz="1224"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24" kern="1200" dirty="0">
                <a:solidFill>
                  <a:schemeClr val="tx1"/>
                </a:solidFill>
                <a:effectLst/>
                <a:latin typeface="+mn-lt"/>
                <a:ea typeface="+mn-ea"/>
                <a:cs typeface="+mn-cs"/>
              </a:rPr>
              <a:t>Other PaaS: all PaaS runs great on Azure! Azure supports the leading third-party</a:t>
            </a:r>
            <a:r>
              <a:rPr lang="en-US" sz="1224" kern="1200" baseline="0" dirty="0">
                <a:solidFill>
                  <a:schemeClr val="tx1"/>
                </a:solidFill>
                <a:effectLst/>
                <a:latin typeface="+mn-lt"/>
                <a:ea typeface="+mn-ea"/>
                <a:cs typeface="+mn-cs"/>
              </a:rPr>
              <a:t> </a:t>
            </a:r>
            <a:r>
              <a:rPr lang="en-US" sz="1224" kern="1200" dirty="0">
                <a:solidFill>
                  <a:schemeClr val="tx1"/>
                </a:solidFill>
                <a:effectLst/>
                <a:latin typeface="+mn-lt"/>
                <a:ea typeface="+mn-ea"/>
                <a:cs typeface="+mn-cs"/>
              </a:rPr>
              <a:t>PaaS framework providers</a:t>
            </a:r>
            <a:r>
              <a:rPr lang="en-US" sz="1224" kern="1200" baseline="0" dirty="0">
                <a:solidFill>
                  <a:schemeClr val="tx1"/>
                </a:solidFill>
                <a:effectLst/>
                <a:latin typeface="+mn-lt"/>
                <a:ea typeface="+mn-ea"/>
                <a:cs typeface="+mn-cs"/>
              </a:rPr>
              <a:t> like Cloud Foundry and </a:t>
            </a:r>
            <a:r>
              <a:rPr lang="en-US" sz="1224" kern="1200" baseline="0" dirty="0" err="1">
                <a:solidFill>
                  <a:schemeClr val="tx1"/>
                </a:solidFill>
                <a:effectLst/>
                <a:latin typeface="+mn-lt"/>
                <a:ea typeface="+mn-ea"/>
                <a:cs typeface="+mn-cs"/>
              </a:rPr>
              <a:t>OpenShift</a:t>
            </a:r>
            <a:r>
              <a:rPr lang="en-US" sz="1224" kern="1200" baseline="0" dirty="0">
                <a:solidFill>
                  <a:schemeClr val="tx1"/>
                </a:solidFill>
                <a:effectLst/>
                <a:latin typeface="+mn-lt"/>
                <a:ea typeface="+mn-ea"/>
                <a:cs typeface="+mn-cs"/>
              </a:rPr>
              <a:t>.</a:t>
            </a:r>
            <a:endParaRPr lang="en-US" sz="1224"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87653DB-B31F-428D-9506-C3E312885146}"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15905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effectLst/>
                <a:latin typeface="Segoe UI Light" pitchFamily="34" charset="0"/>
                <a:ea typeface="ＭＳ Ｐゴシック" charset="0"/>
                <a:cs typeface="ＭＳ Ｐゴシック" charset="0"/>
              </a:rPr>
              <a:t>[The 1,000ft</a:t>
            </a:r>
            <a:r>
              <a:rPr lang="en-US" sz="1200" b="0" kern="1200" baseline="0" dirty="0">
                <a:solidFill>
                  <a:schemeClr val="tx1"/>
                </a:solidFill>
                <a:effectLst/>
                <a:latin typeface="Segoe UI Light" pitchFamily="34" charset="0"/>
                <a:ea typeface="ＭＳ Ｐゴシック" charset="0"/>
                <a:cs typeface="ＭＳ Ｐゴシック" charset="0"/>
              </a:rPr>
              <a:t> View - </a:t>
            </a:r>
            <a:r>
              <a:rPr lang="en-US" sz="1200" kern="1200" dirty="0">
                <a:solidFill>
                  <a:schemeClr val="tx1"/>
                </a:solidFill>
                <a:effectLst/>
                <a:latin typeface="+mn-lt"/>
                <a:ea typeface="+mn-ea"/>
                <a:cs typeface="+mn-cs"/>
              </a:rPr>
              <a:t>PaaS s</a:t>
            </a:r>
            <a:r>
              <a:rPr lang="en-US" sz="1100" kern="1200" dirty="0">
                <a:solidFill>
                  <a:schemeClr val="tx1"/>
                </a:solidFill>
                <a:effectLst/>
                <a:latin typeface="+mn-lt"/>
                <a:ea typeface="+mn-ea"/>
                <a:cs typeface="+mn-cs"/>
              </a:rPr>
              <a:t>ervices </a:t>
            </a:r>
            <a:r>
              <a:rPr lang="en-US" sz="1200" kern="1200" dirty="0">
                <a:solidFill>
                  <a:schemeClr val="tx1"/>
                </a:solidFill>
                <a:effectLst/>
                <a:latin typeface="+mn-lt"/>
                <a:ea typeface="+mn-ea"/>
                <a:cs typeface="+mn-cs"/>
              </a:rPr>
              <a:t>drill down]</a:t>
            </a:r>
          </a:p>
          <a:p>
            <a:pPr marL="0" indent="0">
              <a:buFont typeface="Arial" panose="020B0604020202020204" pitchFamily="34" charset="0"/>
              <a:buNone/>
            </a:pPr>
            <a:r>
              <a:rPr lang="en-US" sz="1200" b="1" kern="1200" dirty="0">
                <a:solidFill>
                  <a:schemeClr val="tx1"/>
                </a:solidFill>
                <a:effectLst/>
                <a:latin typeface="+mn-lt"/>
                <a:ea typeface="+mn-ea"/>
                <a:cs typeface="+mn-cs"/>
              </a:rPr>
              <a:t>Objective:</a:t>
            </a:r>
          </a:p>
          <a:p>
            <a:pPr marL="0" indent="0">
              <a:buFont typeface="Arial" panose="020B0604020202020204" pitchFamily="34" charset="0"/>
              <a:buNone/>
            </a:pPr>
            <a:r>
              <a:rPr lang="en-US" sz="1200" kern="1200" dirty="0">
                <a:solidFill>
                  <a:schemeClr val="tx1"/>
                </a:solidFill>
                <a:effectLst/>
                <a:latin typeface="+mn-lt"/>
                <a:ea typeface="+mn-ea"/>
                <a:cs typeface="+mn-cs"/>
              </a:rPr>
              <a:t>Define  what constitutes the Azure application platform. What are the main services developers need to think about.</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b="1" kern="1200" dirty="0">
                <a:solidFill>
                  <a:schemeClr val="tx1"/>
                </a:solidFill>
                <a:effectLst/>
                <a:latin typeface="+mn-lt"/>
                <a:ea typeface="+mn-ea"/>
                <a:cs typeface="+mn-cs"/>
              </a:rPr>
              <a:t>Key talking points:</a:t>
            </a:r>
          </a:p>
          <a:p>
            <a:pPr marL="0" indent="0">
              <a:buFont typeface="Arial" panose="020B0604020202020204" pitchFamily="34" charset="0"/>
              <a:buNone/>
            </a:pPr>
            <a:r>
              <a:rPr lang="en-US" sz="1224" kern="1200" dirty="0">
                <a:solidFill>
                  <a:schemeClr val="tx1"/>
                </a:solidFill>
                <a:effectLst/>
                <a:latin typeface="+mn-lt"/>
                <a:ea typeface="+mn-ea"/>
                <a:cs typeface="+mn-cs"/>
              </a:rPr>
              <a:t>App Service: is a set of services that has everything you need to build apps that target both web and mobile clients from a single app back end. Supporting a range of language options—.NET, Node.js, Java, PHP, and Python—it consists of Web Apps, Mobile Apps, Logic Apps, and API Apps. </a:t>
            </a:r>
          </a:p>
          <a:p>
            <a:pPr marL="0" indent="0">
              <a:buFont typeface="Arial" panose="020B0604020202020204" pitchFamily="34" charset="0"/>
              <a:buNone/>
            </a:pPr>
            <a:endParaRPr lang="en-US" sz="1224" kern="1200" dirty="0">
              <a:solidFill>
                <a:schemeClr val="tx1"/>
              </a:solidFill>
              <a:effectLst/>
              <a:latin typeface="+mn-lt"/>
              <a:ea typeface="+mn-ea"/>
              <a:cs typeface="+mn-cs"/>
            </a:endParaRPr>
          </a:p>
          <a:p>
            <a:pPr marL="0" indent="0">
              <a:buFont typeface="Arial" panose="020B0604020202020204" pitchFamily="34" charset="0"/>
              <a:buNone/>
            </a:pPr>
            <a:r>
              <a:rPr lang="en-US" sz="1224" kern="1200" dirty="0">
                <a:solidFill>
                  <a:schemeClr val="tx1"/>
                </a:solidFill>
                <a:effectLst/>
                <a:latin typeface="+mn-lt"/>
                <a:ea typeface="+mn-ea"/>
                <a:cs typeface="+mn-cs"/>
              </a:rPr>
              <a:t>Functions: provides </a:t>
            </a:r>
            <a:r>
              <a:rPr lang="en-US" sz="1224" kern="1200" dirty="0" err="1">
                <a:solidFill>
                  <a:schemeClr val="tx1"/>
                </a:solidFill>
                <a:effectLst/>
                <a:latin typeface="+mn-lt"/>
                <a:ea typeface="+mn-ea"/>
                <a:cs typeface="+mn-cs"/>
              </a:rPr>
              <a:t>serverless</a:t>
            </a:r>
            <a:r>
              <a:rPr lang="en-US" sz="1224" kern="1200" dirty="0">
                <a:solidFill>
                  <a:schemeClr val="tx1"/>
                </a:solidFill>
                <a:effectLst/>
                <a:latin typeface="+mn-lt"/>
                <a:ea typeface="+mn-ea"/>
                <a:cs typeface="+mn-cs"/>
              </a:rPr>
              <a:t>, compute for event-driven solutions that extends the existing Azure application platform with capabilities to implement code triggered by events occurring in other Azure services, SaaS products (like Office365 and Salesforce.com), and on-premises systems. </a:t>
            </a:r>
          </a:p>
          <a:p>
            <a:pPr marL="0" indent="0">
              <a:buFont typeface="Arial" panose="020B0604020202020204" pitchFamily="34" charset="0"/>
              <a:buNone/>
            </a:pPr>
            <a:endParaRPr lang="en-US" sz="1224"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24" kern="1200" dirty="0">
                <a:solidFill>
                  <a:schemeClr val="tx1"/>
                </a:solidFill>
                <a:effectLst/>
                <a:latin typeface="+mn-lt"/>
                <a:ea typeface="+mn-ea"/>
                <a:cs typeface="+mn-cs"/>
              </a:rPr>
              <a:t>Cloud Services: was the original Microsoft platform as a service (PaaS) service launched in 2010. Inspired by the needs of developers, Cloud Services enabled them to easily deploy .NET applications, taking advantage of cloud infrastructure like Virtual Machines and Virtual Networks without having to manage the low-level details and configuration of Windows Server and the underlying infrastructure.</a:t>
            </a: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24" kern="1200" dirty="0">
              <a:solidFill>
                <a:schemeClr val="tx1"/>
              </a:solidFill>
              <a:effectLst/>
              <a:latin typeface="+mn-lt"/>
              <a:ea typeface="+mn-ea"/>
              <a:cs typeface="+mn-cs"/>
            </a:endParaRPr>
          </a:p>
          <a:p>
            <a:pPr marL="0" marR="0" lvl="0" indent="0" algn="l" defTabSz="93268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24" kern="1200" dirty="0">
                <a:solidFill>
                  <a:schemeClr val="tx1"/>
                </a:solidFill>
                <a:effectLst/>
                <a:latin typeface="+mn-lt"/>
                <a:ea typeface="+mn-ea"/>
                <a:cs typeface="+mn-cs"/>
              </a:rPr>
              <a:t>Other PaaS: all PaaS runs great on Azure! Azure supports the leading third-party</a:t>
            </a:r>
            <a:r>
              <a:rPr lang="en-US" sz="1224" kern="1200" baseline="0" dirty="0">
                <a:solidFill>
                  <a:schemeClr val="tx1"/>
                </a:solidFill>
                <a:effectLst/>
                <a:latin typeface="+mn-lt"/>
                <a:ea typeface="+mn-ea"/>
                <a:cs typeface="+mn-cs"/>
              </a:rPr>
              <a:t> </a:t>
            </a:r>
            <a:r>
              <a:rPr lang="en-US" sz="1224" kern="1200" dirty="0">
                <a:solidFill>
                  <a:schemeClr val="tx1"/>
                </a:solidFill>
                <a:effectLst/>
                <a:latin typeface="+mn-lt"/>
                <a:ea typeface="+mn-ea"/>
                <a:cs typeface="+mn-cs"/>
              </a:rPr>
              <a:t>PaaS framework providers</a:t>
            </a:r>
            <a:r>
              <a:rPr lang="en-US" sz="1224" kern="1200" baseline="0" dirty="0">
                <a:solidFill>
                  <a:schemeClr val="tx1"/>
                </a:solidFill>
                <a:effectLst/>
                <a:latin typeface="+mn-lt"/>
                <a:ea typeface="+mn-ea"/>
                <a:cs typeface="+mn-cs"/>
              </a:rPr>
              <a:t> like Cloud Foundry and </a:t>
            </a:r>
            <a:r>
              <a:rPr lang="en-US" sz="1224" kern="1200" baseline="0" dirty="0" err="1">
                <a:solidFill>
                  <a:schemeClr val="tx1"/>
                </a:solidFill>
                <a:effectLst/>
                <a:latin typeface="+mn-lt"/>
                <a:ea typeface="+mn-ea"/>
                <a:cs typeface="+mn-cs"/>
              </a:rPr>
              <a:t>OpenShift</a:t>
            </a:r>
            <a:r>
              <a:rPr lang="en-US" sz="1224" kern="1200" baseline="0" dirty="0">
                <a:solidFill>
                  <a:schemeClr val="tx1"/>
                </a:solidFill>
                <a:effectLst/>
                <a:latin typeface="+mn-lt"/>
                <a:ea typeface="+mn-ea"/>
                <a:cs typeface="+mn-cs"/>
              </a:rPr>
              <a:t>.</a:t>
            </a:r>
            <a:endParaRPr lang="en-US" sz="1224"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87653DB-B31F-428D-9506-C3E312885146}"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89340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1A46F7-389D-426D-A7F8-5D68B65FB2D1}" type="slidenum">
              <a:rPr lang="en-US" smtClean="0"/>
              <a:t>15</a:t>
            </a:fld>
            <a:endParaRPr lang="en-US" dirty="0"/>
          </a:p>
        </p:txBody>
      </p:sp>
    </p:spTree>
    <p:extLst>
      <p:ext uri="{BB962C8B-B14F-4D97-AF65-F5344CB8AC3E}">
        <p14:creationId xmlns:p14="http://schemas.microsoft.com/office/powerpoint/2010/main" val="835921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1A46F7-389D-426D-A7F8-5D68B65FB2D1}" type="slidenum">
              <a:rPr lang="en-US" smtClean="0"/>
              <a:t>16</a:t>
            </a:fld>
            <a:endParaRPr lang="en-US" dirty="0"/>
          </a:p>
        </p:txBody>
      </p:sp>
    </p:spTree>
    <p:extLst>
      <p:ext uri="{BB962C8B-B14F-4D97-AF65-F5344CB8AC3E}">
        <p14:creationId xmlns:p14="http://schemas.microsoft.com/office/powerpoint/2010/main" val="2260396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steps</a:t>
            </a:r>
          </a:p>
          <a:p>
            <a:r>
              <a:rPr lang="en-US" dirty="0"/>
              <a:t>Show site</a:t>
            </a:r>
          </a:p>
          <a:p>
            <a:r>
              <a:rPr lang="en-US" dirty="0"/>
              <a:t>Login with Azure AD</a:t>
            </a:r>
          </a:p>
          <a:p>
            <a:r>
              <a:rPr lang="en-US" dirty="0"/>
              <a:t>Create</a:t>
            </a:r>
            <a:r>
              <a:rPr lang="en-US" baseline="0" dirty="0"/>
              <a:t> new incident</a:t>
            </a:r>
          </a:p>
          <a:p>
            <a:r>
              <a:rPr lang="en-US" baseline="0" dirty="0"/>
              <a:t>Show dashboard</a:t>
            </a:r>
          </a:p>
          <a:p>
            <a:r>
              <a:rPr lang="en-US" baseline="0" dirty="0"/>
              <a:t>Show profile</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3:20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3853966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3:20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22</a:t>
            </a:fld>
            <a:endParaRPr lang="en-US" dirty="0"/>
          </a:p>
        </p:txBody>
      </p:sp>
    </p:spTree>
    <p:extLst>
      <p:ext uri="{BB962C8B-B14F-4D97-AF65-F5344CB8AC3E}">
        <p14:creationId xmlns:p14="http://schemas.microsoft.com/office/powerpoint/2010/main" val="2068757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7/12/2017 3:20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29</a:t>
            </a:fld>
            <a:endParaRPr lang="en-US" dirty="0"/>
          </a:p>
        </p:txBody>
      </p:sp>
    </p:spTree>
    <p:extLst>
      <p:ext uri="{BB962C8B-B14F-4D97-AF65-F5344CB8AC3E}">
        <p14:creationId xmlns:p14="http://schemas.microsoft.com/office/powerpoint/2010/main" val="2632511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Only">
    <p:bg bwMode="gray">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74320" y="171584"/>
            <a:ext cx="11889566" cy="963720"/>
          </a:xfrm>
        </p:spPr>
        <p:txBody>
          <a:bodyPr anchor="b" anchorCtr="0"/>
          <a:lstStyle>
            <a:lvl1pPr>
              <a:defRPr sz="3060" cap="all" baseline="0">
                <a:solidFill>
                  <a:schemeClr val="bg1"/>
                </a:solidFill>
              </a:defRPr>
            </a:lvl1pPr>
          </a:lstStyle>
          <a:p>
            <a:r>
              <a:rPr lang="en-US"/>
              <a:t>Click to edit Master title style</a:t>
            </a:r>
          </a:p>
        </p:txBody>
      </p:sp>
      <p:sp>
        <p:nvSpPr>
          <p:cNvPr id="8" name="Picture Placeholder 7"/>
          <p:cNvSpPr>
            <a:spLocks noGrp="1"/>
          </p:cNvSpPr>
          <p:nvPr>
            <p:ph type="pic" sz="quarter" idx="10"/>
          </p:nvPr>
        </p:nvSpPr>
        <p:spPr>
          <a:xfrm>
            <a:off x="0" y="1196140"/>
            <a:ext cx="12436475" cy="683264"/>
          </a:xfrm>
        </p:spPr>
        <p:txBody>
          <a:bodyPr/>
          <a:lstStyle/>
          <a:p>
            <a:endParaRPr lang="en-US"/>
          </a:p>
        </p:txBody>
      </p:sp>
    </p:spTree>
    <p:extLst>
      <p:ext uri="{BB962C8B-B14F-4D97-AF65-F5344CB8AC3E}">
        <p14:creationId xmlns:p14="http://schemas.microsoft.com/office/powerpoint/2010/main" val="198574136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28" y="1"/>
            <a:ext cx="12435447" cy="6528223"/>
          </a:xfrm>
          <a:prstGeom prst="rect">
            <a:avLst/>
          </a:prstGeom>
        </p:spPr>
      </p:pic>
      <p:sp>
        <p:nvSpPr>
          <p:cNvPr id="7" name="TextBox 6"/>
          <p:cNvSpPr txBox="1"/>
          <p:nvPr/>
        </p:nvSpPr>
        <p:spPr>
          <a:xfrm>
            <a:off x="1216355" y="1467045"/>
            <a:ext cx="4862887" cy="179238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5507" b="0" i="0" u="none" strike="noStrike" kern="1200" cap="none" spc="0" normalizeH="0" baseline="0" noProof="0" dirty="0">
                <a:ln>
                  <a:noFill/>
                </a:ln>
                <a:solidFill>
                  <a:srgbClr val="00B0F0"/>
                </a:solidFill>
                <a:effectLst/>
                <a:uLnTx/>
                <a:uFillTx/>
                <a:latin typeface="Segoe UI Light"/>
                <a:ea typeface="+mn-ea"/>
                <a:cs typeface="+mn-cs"/>
              </a:rPr>
              <a:t>   </a:t>
            </a:r>
            <a:r>
              <a:rPr kumimoji="0" lang="en-US" sz="6119" b="0" i="0" u="none" strike="noStrike" kern="1200" cap="none" spc="0" normalizeH="0" baseline="0" noProof="0" dirty="0">
                <a:ln>
                  <a:noFill/>
                </a:ln>
                <a:solidFill>
                  <a:srgbClr val="0070C0"/>
                </a:solidFill>
                <a:effectLst/>
                <a:uLnTx/>
                <a:uFillTx/>
                <a:latin typeface="Segoe UI Light"/>
                <a:ea typeface="+mn-ea"/>
                <a:cs typeface="+mn-cs"/>
              </a:rPr>
              <a:t>Engineer</a:t>
            </a:r>
          </a:p>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6119" b="0" i="0" u="none" strike="noStrike" kern="1200" cap="none" spc="0" normalizeH="0" baseline="0" noProof="0" dirty="0">
                <a:ln>
                  <a:noFill/>
                </a:ln>
                <a:solidFill>
                  <a:srgbClr val="0070C0"/>
                </a:solidFill>
                <a:effectLst/>
                <a:uLnTx/>
                <a:uFillTx/>
                <a:latin typeface="Segoe UI Light"/>
                <a:ea typeface="+mn-ea"/>
                <a:cs typeface="+mn-cs"/>
              </a:rPr>
              <a:t>to Engineer</a:t>
            </a:r>
          </a:p>
        </p:txBody>
      </p:sp>
      <p:sp>
        <p:nvSpPr>
          <p:cNvPr id="8" name="TextBox 7"/>
          <p:cNvSpPr txBox="1"/>
          <p:nvPr/>
        </p:nvSpPr>
        <p:spPr>
          <a:xfrm>
            <a:off x="0" y="2925892"/>
            <a:ext cx="8175758" cy="83759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4080"/>
              </a:lnSpc>
              <a:spcBef>
                <a:spcPts val="0"/>
              </a:spcBef>
              <a:spcAft>
                <a:spcPts val="0"/>
              </a:spcAft>
              <a:buClrTx/>
              <a:buSzTx/>
              <a:buFontTx/>
              <a:buNone/>
              <a:tabLst/>
              <a:defRPr/>
            </a:pPr>
            <a:r>
              <a:rPr kumimoji="0" lang="en-US" sz="1632" b="0" i="0" u="none" strike="noStrike" kern="1200" cap="none" spc="306" normalizeH="0" baseline="0" noProof="0" dirty="0">
                <a:ln>
                  <a:noFill/>
                </a:ln>
                <a:solidFill>
                  <a:srgbClr val="0070C0"/>
                </a:solidFill>
                <a:effectLst/>
                <a:uLnTx/>
                <a:uFillTx/>
                <a:latin typeface="Segoe UI"/>
                <a:ea typeface="+mn-ea"/>
                <a:cs typeface="+mn-cs"/>
              </a:rPr>
              <a:t>Training &amp; Practice Building for Solution Architects</a:t>
            </a:r>
          </a:p>
        </p:txBody>
      </p:sp>
      <p:sp>
        <p:nvSpPr>
          <p:cNvPr id="9" name="Text Placeholder 2"/>
          <p:cNvSpPr>
            <a:spLocks noGrp="1"/>
          </p:cNvSpPr>
          <p:nvPr>
            <p:ph type="body" sz="quarter" idx="10" hasCustomPrompt="1"/>
          </p:nvPr>
        </p:nvSpPr>
        <p:spPr>
          <a:xfrm>
            <a:off x="298385" y="3753677"/>
            <a:ext cx="11688894" cy="1035882"/>
          </a:xfrm>
        </p:spPr>
        <p:txBody>
          <a:bodyPr/>
          <a:lstStyle>
            <a:lvl1pPr marL="0" indent="0">
              <a:buNone/>
              <a:defRPr sz="6119" baseline="0">
                <a:solidFill>
                  <a:srgbClr val="1574B8"/>
                </a:solidFill>
                <a:latin typeface="Segoe UI Light" panose="020B0502040204020203" pitchFamily="34" charset="0"/>
                <a:cs typeface="Segoe UI Light" panose="020B0502040204020203" pitchFamily="34" charset="0"/>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session title</a:t>
            </a:r>
          </a:p>
        </p:txBody>
      </p:sp>
      <p:sp>
        <p:nvSpPr>
          <p:cNvPr id="10" name="Text Placeholder 2"/>
          <p:cNvSpPr>
            <a:spLocks noGrp="1"/>
          </p:cNvSpPr>
          <p:nvPr>
            <p:ph type="body" sz="quarter" idx="11" hasCustomPrompt="1"/>
          </p:nvPr>
        </p:nvSpPr>
        <p:spPr>
          <a:xfrm>
            <a:off x="298385" y="5295933"/>
            <a:ext cx="11688894" cy="583860"/>
          </a:xfrm>
        </p:spPr>
        <p:txBody>
          <a:bodyPr/>
          <a:lstStyle>
            <a:lvl1pPr marL="0" indent="0">
              <a:buNone/>
              <a:defRPr sz="2856" i="1">
                <a:solidFill>
                  <a:schemeClr val="bg2"/>
                </a:solidFill>
                <a:latin typeface="+mn-lt"/>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speaker name</a:t>
            </a:r>
          </a:p>
        </p:txBody>
      </p:sp>
      <p:sp>
        <p:nvSpPr>
          <p:cNvPr id="11" name="Text Placeholder 2"/>
          <p:cNvSpPr>
            <a:spLocks noGrp="1"/>
          </p:cNvSpPr>
          <p:nvPr>
            <p:ph type="body" sz="quarter" idx="12" hasCustomPrompt="1"/>
          </p:nvPr>
        </p:nvSpPr>
        <p:spPr>
          <a:xfrm>
            <a:off x="298385" y="5883502"/>
            <a:ext cx="11688892" cy="470856"/>
          </a:xfrm>
        </p:spPr>
        <p:txBody>
          <a:bodyPr/>
          <a:lstStyle>
            <a:lvl1pPr marL="0" indent="0">
              <a:buNone/>
              <a:defRPr sz="2040" i="0" baseline="0">
                <a:solidFill>
                  <a:schemeClr val="bg2"/>
                </a:solidFill>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contact information (Twitter, Blog, Email, etc.)</a:t>
            </a:r>
          </a:p>
        </p:txBody>
      </p:sp>
    </p:spTree>
    <p:extLst>
      <p:ext uri="{BB962C8B-B14F-4D97-AF65-F5344CB8AC3E}">
        <p14:creationId xmlns:p14="http://schemas.microsoft.com/office/powerpoint/2010/main" val="156158177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7" name="Title 1"/>
          <p:cNvSpPr>
            <a:spLocks noGrp="1"/>
          </p:cNvSpPr>
          <p:nvPr>
            <p:ph type="title" hasCustomPrompt="1"/>
          </p:nvPr>
        </p:nvSpPr>
        <p:spPr>
          <a:xfrm>
            <a:off x="274321" y="3762633"/>
            <a:ext cx="11773301" cy="917575"/>
          </a:xfrm>
        </p:spPr>
        <p:txBody>
          <a:bodyPr/>
          <a:lstStyle>
            <a:lvl1pPr algn="ctr">
              <a:defRPr baseline="0"/>
            </a:lvl1pPr>
          </a:lstStyle>
          <a:p>
            <a:r>
              <a:rPr lang="en-US" dirty="0"/>
              <a:t>Click to edit section name</a:t>
            </a:r>
          </a:p>
        </p:txBody>
      </p:sp>
      <p:sp>
        <p:nvSpPr>
          <p:cNvPr id="8" name="TextBox 7"/>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8184632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587492"/>
      </p:ext>
    </p:extLst>
  </p:cSld>
  <p:clrMapOvr>
    <a:masterClrMapping/>
  </p:clrMapOvr>
  <p:transition>
    <p:fade/>
  </p:transition>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077796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74639" y="1439863"/>
            <a:ext cx="11887200" cy="461665"/>
          </a:xfrm>
          <a:solidFill>
            <a:schemeClr val="tx1"/>
          </a:solidFill>
        </p:spPr>
        <p:txBody>
          <a:bodyPr/>
          <a:lstStyle>
            <a:lvl1pPr marL="0" indent="0">
              <a:buNone/>
              <a:defRPr sz="2000">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38813352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White background">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bwMode="auto">
          <a:xfrm>
            <a:off x="0" y="1364785"/>
            <a:ext cx="12436475" cy="562974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698494078"/>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6"/>
          <p:cNvSpPr>
            <a:spLocks noGrp="1"/>
          </p:cNvSpPr>
          <p:nvPr>
            <p:ph sz="quarter" idx="10"/>
          </p:nvPr>
        </p:nvSpPr>
        <p:spPr>
          <a:xfrm>
            <a:off x="273668" y="1426235"/>
            <a:ext cx="11773954" cy="192398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4706466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73668" y="1415403"/>
            <a:ext cx="5604713"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61222" y="1415403"/>
            <a:ext cx="5600616" cy="192736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5074554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mpare">
    <p:bg>
      <p:bgPr>
        <a:solidFill>
          <a:srgbClr val="1574B8"/>
        </a:soli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298999" y="2298616"/>
            <a:ext cx="5486400"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86553" y="2298616"/>
            <a:ext cx="5486400" cy="1927368"/>
          </a:xfrm>
        </p:spPr>
        <p:txBody>
          <a:bodyPr/>
          <a:lstStyle/>
          <a:p>
            <a:pPr lvl="0"/>
            <a:r>
              <a:rPr lang="en-US"/>
              <a:t>Edit Master text styles</a:t>
            </a:r>
          </a:p>
          <a:p>
            <a:pPr lvl="1"/>
            <a:r>
              <a:rPr lang="en-US"/>
              <a:t>Second level</a:t>
            </a:r>
          </a:p>
          <a:p>
            <a:pPr lvl="2"/>
            <a:r>
              <a:rPr lang="en-US"/>
              <a:t>Third level</a:t>
            </a:r>
          </a:p>
        </p:txBody>
      </p:sp>
      <p:sp>
        <p:nvSpPr>
          <p:cNvPr id="9" name="Content Placeholder 6"/>
          <p:cNvSpPr>
            <a:spLocks noGrp="1"/>
          </p:cNvSpPr>
          <p:nvPr>
            <p:ph sz="quarter" idx="12" hasCustomPrompt="1"/>
          </p:nvPr>
        </p:nvSpPr>
        <p:spPr>
          <a:xfrm>
            <a:off x="299652" y="1394616"/>
            <a:ext cx="5486400" cy="683264"/>
          </a:xfrm>
        </p:spPr>
        <p:txBody>
          <a:bodyPr/>
          <a:lstStyle>
            <a:lvl1pPr marL="0" indent="0">
              <a:buNone/>
              <a:defRPr sz="3599" b="1" baseline="0"/>
            </a:lvl1pPr>
          </a:lstStyle>
          <a:p>
            <a:pPr lvl="0"/>
            <a:r>
              <a:rPr lang="en-US" dirty="0"/>
              <a:t>Comparison 1</a:t>
            </a:r>
          </a:p>
        </p:txBody>
      </p:sp>
      <p:sp>
        <p:nvSpPr>
          <p:cNvPr id="10" name="Content Placeholder 6"/>
          <p:cNvSpPr>
            <a:spLocks noGrp="1"/>
          </p:cNvSpPr>
          <p:nvPr>
            <p:ph sz="quarter" idx="13" hasCustomPrompt="1"/>
          </p:nvPr>
        </p:nvSpPr>
        <p:spPr>
          <a:xfrm>
            <a:off x="6587206" y="1394616"/>
            <a:ext cx="5486400" cy="683264"/>
          </a:xfrm>
        </p:spPr>
        <p:txBody>
          <a:bodyPr/>
          <a:lstStyle>
            <a:lvl1pPr marL="0" indent="0">
              <a:buNone/>
              <a:defRPr sz="3599" b="1"/>
            </a:lvl1pPr>
          </a:lstStyle>
          <a:p>
            <a:pPr lvl="0"/>
            <a:r>
              <a:rPr lang="en-US" dirty="0"/>
              <a:t>Comparison 1</a:t>
            </a:r>
          </a:p>
        </p:txBody>
      </p:sp>
      <p:sp>
        <p:nvSpPr>
          <p:cNvPr id="11"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Tree>
    <p:extLst>
      <p:ext uri="{BB962C8B-B14F-4D97-AF65-F5344CB8AC3E}">
        <p14:creationId xmlns:p14="http://schemas.microsoft.com/office/powerpoint/2010/main" val="935961805"/>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84551" y="4624204"/>
            <a:ext cx="11465786" cy="696866"/>
          </a:xfrm>
        </p:spPr>
        <p:txBody>
          <a:bodyPr/>
          <a:lstStyle>
            <a:lvl1pPr marL="0" indent="0" algn="r">
              <a:buNone/>
              <a:defRPr sz="3672" i="0"/>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demo name</a:t>
            </a:r>
          </a:p>
        </p:txBody>
      </p:sp>
      <p:sp>
        <p:nvSpPr>
          <p:cNvPr id="8" name="TextBox 7"/>
          <p:cNvSpPr txBox="1"/>
          <p:nvPr/>
        </p:nvSpPr>
        <p:spPr>
          <a:xfrm>
            <a:off x="7721193" y="2707882"/>
            <a:ext cx="4305995" cy="1958170"/>
          </a:xfrm>
          <a:prstGeom prst="rect">
            <a:avLst/>
          </a:prstGeom>
          <a:noFill/>
        </p:spPr>
        <p:txBody>
          <a:bodyPr wrap="none" lIns="186521" tIns="149217" rIns="186521" bIns="149217" rtlCol="0">
            <a:spAutoFit/>
          </a:bodyPr>
          <a:lstStyle/>
          <a:p>
            <a:pPr marL="0" marR="0" lvl="0" indent="0" algn="l" defTabSz="932597" rtl="0" eaLnBrk="1" fontAlgn="auto" latinLnBrk="0" hangingPunct="1">
              <a:lnSpc>
                <a:spcPct val="90000"/>
              </a:lnSpc>
              <a:spcBef>
                <a:spcPts val="0"/>
              </a:spcBef>
              <a:spcAft>
                <a:spcPts val="612"/>
              </a:spcAft>
              <a:buClrTx/>
              <a:buSzTx/>
              <a:buFontTx/>
              <a:buNone/>
              <a:tabLst/>
              <a:defRPr/>
            </a:pPr>
            <a:r>
              <a:rPr kumimoji="0" lang="en-US" sz="11729"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9" name="TextBox 8"/>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65551403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urvey Ask">
    <p:spTree>
      <p:nvGrpSpPr>
        <p:cNvPr id="1" name=""/>
        <p:cNvGrpSpPr/>
        <p:nvPr/>
      </p:nvGrpSpPr>
      <p:grpSpPr>
        <a:xfrm>
          <a:off x="0" y="0"/>
          <a:ext cx="0" cy="0"/>
          <a:chOff x="0" y="0"/>
          <a:chExt cx="0" cy="0"/>
        </a:xfrm>
      </p:grpSpPr>
      <p:sp>
        <p:nvSpPr>
          <p:cNvPr id="3" name="TextBox 2"/>
          <p:cNvSpPr txBox="1"/>
          <p:nvPr userDrawn="1"/>
        </p:nvSpPr>
        <p:spPr>
          <a:xfrm>
            <a:off x="274320" y="1571888"/>
            <a:ext cx="11773301" cy="2763659"/>
          </a:xfrm>
          <a:prstGeom prst="rect">
            <a:avLst/>
          </a:prstGeom>
          <a:noFill/>
        </p:spPr>
        <p:txBody>
          <a:bodyPr wrap="square" lIns="186521" tIns="149217" rIns="186521" bIns="149217" rtlCol="0">
            <a:spAutoFit/>
          </a:bodyPr>
          <a:lstStyle/>
          <a:p>
            <a:pPr algn="ctr">
              <a:lnSpc>
                <a:spcPct val="90000"/>
              </a:lnSpc>
              <a:spcAft>
                <a:spcPts val="612"/>
              </a:spcAft>
            </a:pPr>
            <a:r>
              <a:rPr lang="en-US" sz="4080" dirty="0">
                <a:gradFill>
                  <a:gsLst>
                    <a:gs pos="2917">
                      <a:schemeClr val="tx1"/>
                    </a:gs>
                    <a:gs pos="30000">
                      <a:schemeClr val="tx1"/>
                    </a:gs>
                  </a:gsLst>
                  <a:lin ang="5400000" scaled="0"/>
                </a:gradFill>
                <a:latin typeface="+mj-lt"/>
              </a:rPr>
              <a:t>Your</a:t>
            </a:r>
            <a:r>
              <a:rPr lang="en-US" sz="4080" baseline="0" dirty="0">
                <a:gradFill>
                  <a:gsLst>
                    <a:gs pos="2917">
                      <a:schemeClr val="tx1"/>
                    </a:gs>
                    <a:gs pos="30000">
                      <a:schemeClr val="tx1"/>
                    </a:gs>
                  </a:gsLst>
                  <a:lin ang="5400000" scaled="0"/>
                </a:gradFill>
                <a:latin typeface="+mj-lt"/>
              </a:rPr>
              <a:t> </a:t>
            </a:r>
            <a:r>
              <a:rPr lang="en-US" sz="4080" b="0" i="0" baseline="0" dirty="0">
                <a:gradFill>
                  <a:gsLst>
                    <a:gs pos="2917">
                      <a:schemeClr val="tx1"/>
                    </a:gs>
                    <a:gs pos="30000">
                      <a:schemeClr val="tx1"/>
                    </a:gs>
                  </a:gsLst>
                  <a:lin ang="5400000" scaled="0"/>
                </a:gradFill>
                <a:latin typeface="+mj-lt"/>
              </a:rPr>
              <a:t>anonymous</a:t>
            </a:r>
            <a:r>
              <a:rPr lang="en-US" sz="4080" baseline="0" dirty="0">
                <a:gradFill>
                  <a:gsLst>
                    <a:gs pos="2917">
                      <a:schemeClr val="tx1"/>
                    </a:gs>
                    <a:gs pos="30000">
                      <a:schemeClr val="tx1"/>
                    </a:gs>
                  </a:gsLst>
                  <a:lin ang="5400000" scaled="0"/>
                </a:gradFill>
                <a:latin typeface="+mj-lt"/>
              </a:rPr>
              <a:t> feedback is greatly appreciated.</a:t>
            </a:r>
          </a:p>
          <a:p>
            <a:pPr algn="ctr">
              <a:lnSpc>
                <a:spcPct val="90000"/>
              </a:lnSpc>
              <a:spcAft>
                <a:spcPts val="612"/>
              </a:spcAft>
            </a:pPr>
            <a:endParaRPr lang="en-US" sz="4080" baseline="0" dirty="0">
              <a:gradFill>
                <a:gsLst>
                  <a:gs pos="2917">
                    <a:schemeClr val="tx1"/>
                  </a:gs>
                  <a:gs pos="30000">
                    <a:schemeClr val="tx1"/>
                  </a:gs>
                </a:gsLst>
                <a:lin ang="5400000" scaled="0"/>
              </a:gradFill>
              <a:latin typeface="+mj-lt"/>
            </a:endParaRPr>
          </a:p>
          <a:p>
            <a:pPr algn="ctr">
              <a:lnSpc>
                <a:spcPct val="90000"/>
              </a:lnSpc>
              <a:spcAft>
                <a:spcPts val="612"/>
              </a:spcAft>
            </a:pPr>
            <a:r>
              <a:rPr lang="en-US" sz="4080" baseline="0" dirty="0">
                <a:gradFill>
                  <a:gsLst>
                    <a:gs pos="2917">
                      <a:schemeClr val="tx1"/>
                    </a:gs>
                    <a:gs pos="30000">
                      <a:schemeClr val="tx1"/>
                    </a:gs>
                  </a:gsLst>
                  <a:lin ang="5400000" scaled="0"/>
                </a:gradFill>
                <a:latin typeface="+mj-lt"/>
              </a:rPr>
              <a:t>Please rate this session at the end of the day at the URL below.</a:t>
            </a:r>
            <a:endParaRPr lang="en-US" sz="4080" dirty="0">
              <a:gradFill>
                <a:gsLst>
                  <a:gs pos="2917">
                    <a:schemeClr val="tx1"/>
                  </a:gs>
                  <a:gs pos="30000">
                    <a:schemeClr val="tx1"/>
                  </a:gs>
                </a:gsLst>
                <a:lin ang="5400000" scaled="0"/>
              </a:gradFill>
              <a:latin typeface="+mj-lt"/>
            </a:endParaRPr>
          </a:p>
        </p:txBody>
      </p:sp>
      <p:sp>
        <p:nvSpPr>
          <p:cNvPr id="4" name="Text Placeholder 3"/>
          <p:cNvSpPr>
            <a:spLocks noGrp="1"/>
          </p:cNvSpPr>
          <p:nvPr>
            <p:ph type="body" sz="quarter" idx="10" hasCustomPrompt="1"/>
          </p:nvPr>
        </p:nvSpPr>
        <p:spPr>
          <a:xfrm>
            <a:off x="274321" y="4977690"/>
            <a:ext cx="11773300" cy="1120636"/>
          </a:xfrm>
        </p:spPr>
        <p:txBody>
          <a:bodyPr/>
          <a:lstStyle>
            <a:lvl1pPr marL="0" indent="0" algn="ctr">
              <a:buNone/>
              <a:defRPr sz="6731" i="0">
                <a:latin typeface="+mn-lt"/>
              </a:defRPr>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survey URL</a:t>
            </a:r>
          </a:p>
        </p:txBody>
      </p:sp>
      <p:sp>
        <p:nvSpPr>
          <p:cNvPr id="5" name="TextBox 4"/>
          <p:cNvSpPr txBox="1"/>
          <p:nvPr userDrawn="1"/>
        </p:nvSpPr>
        <p:spPr>
          <a:xfrm>
            <a:off x="274319" y="212685"/>
            <a:ext cx="11773301" cy="1252148"/>
          </a:xfrm>
          <a:prstGeom prst="rect">
            <a:avLst/>
          </a:prstGeom>
          <a:noFill/>
        </p:spPr>
        <p:txBody>
          <a:bodyPr wrap="square" lIns="186521" tIns="149217" rIns="186521" bIns="149217" rtlCol="0">
            <a:spAutoFit/>
          </a:bodyPr>
          <a:lstStyle/>
          <a:p>
            <a:pPr algn="ctr">
              <a:lnSpc>
                <a:spcPct val="90000"/>
              </a:lnSpc>
              <a:spcAft>
                <a:spcPts val="612"/>
              </a:spcAft>
            </a:pPr>
            <a:r>
              <a:rPr lang="en-US" sz="6731" dirty="0">
                <a:gradFill>
                  <a:gsLst>
                    <a:gs pos="2917">
                      <a:schemeClr val="tx1"/>
                    </a:gs>
                    <a:gs pos="30000">
                      <a:schemeClr val="tx1"/>
                    </a:gs>
                  </a:gsLst>
                  <a:lin ang="5400000" scaled="0"/>
                </a:gradFill>
                <a:latin typeface="+mj-lt"/>
              </a:rPr>
              <a:t>Thank You!</a:t>
            </a:r>
          </a:p>
        </p:txBody>
      </p:sp>
    </p:spTree>
    <p:extLst>
      <p:ext uri="{BB962C8B-B14F-4D97-AF65-F5344CB8AC3E}">
        <p14:creationId xmlns:p14="http://schemas.microsoft.com/office/powerpoint/2010/main" val="115496882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74638" y="4054538"/>
            <a:ext cx="3646979" cy="781125"/>
          </a:xfrm>
          <a:prstGeom prst="rect">
            <a:avLst/>
          </a:prstGeom>
        </p:spPr>
      </p:pic>
      <p:sp>
        <p:nvSpPr>
          <p:cNvPr id="4" name="Text Box 3"/>
          <p:cNvSpPr txBox="1">
            <a:spLocks noChangeArrowheads="1"/>
          </p:cNvSpPr>
          <p:nvPr userDrawn="1"/>
        </p:nvSpPr>
        <p:spPr bwMode="blackWhite">
          <a:xfrm>
            <a:off x="274638" y="5733697"/>
            <a:ext cx="11850925" cy="720151"/>
          </a:xfrm>
          <a:prstGeom prst="rect">
            <a:avLst/>
          </a:prstGeom>
          <a:noFill/>
          <a:ln w="12700">
            <a:noFill/>
            <a:miter lim="800000"/>
            <a:headEnd type="none" w="sm" len="sm"/>
            <a:tailEnd type="none" w="sm" len="sm"/>
          </a:ln>
          <a:effectLst/>
        </p:spPr>
        <p:txBody>
          <a:bodyPr vert="horz" wrap="square" lIns="91391" tIns="45697" rIns="91391" bIns="45697" numCol="1" anchor="t" anchorCtr="0" compatLnSpc="1">
            <a:prstTxWarp prst="textNoShape">
              <a:avLst/>
            </a:prstTxWarp>
            <a:spAutoFit/>
          </a:bodyPr>
          <a:lstStyle/>
          <a:p>
            <a:pPr defTabSz="913716" eaLnBrk="0" hangingPunct="0"/>
            <a:r>
              <a:rPr lang="en-US" sz="1020" dirty="0">
                <a:gradFill>
                  <a:gsLst>
                    <a:gs pos="11940">
                      <a:srgbClr val="FFFFFF"/>
                    </a:gs>
                    <a:gs pos="24000">
                      <a:srgbClr val="FFFFFF"/>
                    </a:gs>
                  </a:gsLst>
                  <a:lin ang="5400000" scaled="0"/>
                </a:gradFill>
                <a:cs typeface="Arial" charset="0"/>
              </a:rPr>
              <a:t>© 2015 Microsoft Corporation. All rights reserved. Microsoft, Windows, Windows Vista and other product names are or may be registered trademarks and/or trademarks in the U.S. and/or other countries.</a:t>
            </a:r>
          </a:p>
          <a:p>
            <a:pPr defTabSz="913716" eaLnBrk="0" hangingPunct="0"/>
            <a:r>
              <a:rPr lang="en-US" sz="102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20090958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52pt Title + Subtitl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74643" y="1139825"/>
            <a:ext cx="11033125" cy="574675"/>
          </a:xfrm>
          <a:prstGeom prst="rect">
            <a:avLst/>
          </a:prstGeom>
        </p:spPr>
        <p:txBody>
          <a:bodyPr lIns="192024"/>
          <a:lstStyle>
            <a:lvl1pPr marL="0" indent="0">
              <a:buNone/>
              <a:defRPr lang="en-US" sz="2800" kern="1200" smtClean="0">
                <a:solidFill>
                  <a:schemeClr val="tx2"/>
                </a:solidFill>
                <a:latin typeface="+mj-lt"/>
                <a:ea typeface="+mn-ea"/>
                <a:cs typeface="+mn-cs"/>
              </a:defRPr>
            </a:lvl1pPr>
            <a:lvl2pPr marL="0" indent="0">
              <a:buNone/>
              <a:defRPr lang="en-US" sz="3170" kern="1200" smtClean="0">
                <a:solidFill>
                  <a:schemeClr val="bg1"/>
                </a:solidFill>
                <a:latin typeface="+mj-lt"/>
                <a:ea typeface="+mn-ea"/>
                <a:cs typeface="+mn-cs"/>
              </a:defRPr>
            </a:lvl2pPr>
            <a:lvl3pPr marL="0" indent="0">
              <a:buNone/>
              <a:defRPr lang="en-US" sz="3170" kern="1200" smtClean="0">
                <a:solidFill>
                  <a:schemeClr val="bg1"/>
                </a:solidFill>
                <a:latin typeface="+mj-lt"/>
                <a:ea typeface="+mn-ea"/>
                <a:cs typeface="+mn-cs"/>
              </a:defRPr>
            </a:lvl3pPr>
            <a:lvl4pPr marL="0" indent="0">
              <a:buNone/>
              <a:defRPr lang="en-US" sz="3170" kern="1200" smtClean="0">
                <a:solidFill>
                  <a:schemeClr val="bg1"/>
                </a:solidFill>
                <a:latin typeface="+mj-lt"/>
                <a:ea typeface="+mn-ea"/>
                <a:cs typeface="+mn-cs"/>
              </a:defRPr>
            </a:lvl4pPr>
            <a:lvl5pPr marL="0" indent="0">
              <a:buNone/>
              <a:defRPr lang="en-US" sz="3170" kern="1200">
                <a:solidFill>
                  <a:schemeClr val="bg1"/>
                </a:solidFill>
                <a:latin typeface="+mj-lt"/>
                <a:ea typeface="+mn-ea"/>
                <a:cs typeface="+mn-cs"/>
              </a:defRPr>
            </a:lvl5pPr>
          </a:lstStyle>
          <a:p>
            <a:pPr lvl="0"/>
            <a:r>
              <a:rPr lang="en-US"/>
              <a:t>Click to edit Master text styles</a:t>
            </a:r>
          </a:p>
        </p:txBody>
      </p:sp>
      <p:sp>
        <p:nvSpPr>
          <p:cNvPr id="7" name="Title 2"/>
          <p:cNvSpPr>
            <a:spLocks noGrp="1"/>
          </p:cNvSpPr>
          <p:nvPr>
            <p:ph type="title"/>
          </p:nvPr>
        </p:nvSpPr>
        <p:spPr>
          <a:xfrm>
            <a:off x="274320" y="292082"/>
            <a:ext cx="11887200" cy="946413"/>
          </a:xfrm>
          <a:prstGeom prst="rect">
            <a:avLst/>
          </a:prstGeom>
        </p:spPr>
        <p:txBody>
          <a:bodyPr/>
          <a:lstStyle>
            <a:lvl1pPr algn="l">
              <a:defRPr sz="5198">
                <a:solidFill>
                  <a:schemeClr val="tx2"/>
                </a:solidFill>
              </a:defRPr>
            </a:lvl1pPr>
          </a:lstStyle>
          <a:p>
            <a:r>
              <a:rPr lang="en-US" dirty="0"/>
              <a:t>Click to edit Master title style</a:t>
            </a:r>
          </a:p>
        </p:txBody>
      </p:sp>
      <p:sp>
        <p:nvSpPr>
          <p:cNvPr id="4" name="Footer Placeholder 2"/>
          <p:cNvSpPr>
            <a:spLocks noGrp="1"/>
          </p:cNvSpPr>
          <p:nvPr>
            <p:ph type="ftr" sz="quarter" idx="14"/>
          </p:nvPr>
        </p:nvSpPr>
        <p:spPr/>
        <p:txBody>
          <a:bodyPr/>
          <a:lstStyle>
            <a:lvl1pPr fontAlgn="base">
              <a:spcBef>
                <a:spcPct val="0"/>
              </a:spcBef>
              <a:spcAft>
                <a:spcPct val="0"/>
              </a:spcAft>
              <a:defRPr>
                <a:solidFill>
                  <a:srgbClr val="505050"/>
                </a:solidFill>
              </a:defRPr>
            </a:lvl1pPr>
          </a:lstStyle>
          <a:p>
            <a:pPr>
              <a:defRPr/>
            </a:pPr>
            <a:r>
              <a:t>Microsoft Confidential</a:t>
            </a:r>
          </a:p>
        </p:txBody>
      </p:sp>
      <p:sp>
        <p:nvSpPr>
          <p:cNvPr id="5" name="Slide Number Placeholder 3"/>
          <p:cNvSpPr>
            <a:spLocks noGrp="1"/>
          </p:cNvSpPr>
          <p:nvPr>
            <p:ph type="sldNum" sz="quarter" idx="15"/>
          </p:nvPr>
        </p:nvSpPr>
        <p:spPr/>
        <p:txBody>
          <a:bodyPr/>
          <a:lstStyle>
            <a:lvl1pPr>
              <a:defRPr/>
            </a:lvl1pPr>
          </a:lstStyle>
          <a:p>
            <a:fld id="{6052FC3A-E1BD-E54F-9A48-71EBDEF00552}" type="slidenum">
              <a:rPr lang="en-US"/>
              <a:pPr/>
              <a:t>‹Nr.›</a:t>
            </a:fld>
            <a:endParaRPr lang="en-US"/>
          </a:p>
        </p:txBody>
      </p:sp>
    </p:spTree>
    <p:extLst>
      <p:ext uri="{BB962C8B-B14F-4D97-AF65-F5344CB8AC3E}">
        <p14:creationId xmlns:p14="http://schemas.microsoft.com/office/powerpoint/2010/main" val="1609917513"/>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2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2016417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mp;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010" y="178102"/>
            <a:ext cx="11192828" cy="680061"/>
          </a:xfrm>
        </p:spPr>
        <p:txBody>
          <a:bodyPr/>
          <a:lstStyle/>
          <a:p>
            <a:r>
              <a:rPr lang="en-US" dirty="0"/>
              <a:t>Click to Edit Master Title Style</a:t>
            </a:r>
          </a:p>
        </p:txBody>
      </p:sp>
      <p:sp>
        <p:nvSpPr>
          <p:cNvPr id="4" name="Text Placeholder 3"/>
          <p:cNvSpPr>
            <a:spLocks noGrp="1"/>
          </p:cNvSpPr>
          <p:nvPr>
            <p:ph type="body" sz="quarter" idx="10"/>
          </p:nvPr>
        </p:nvSpPr>
        <p:spPr>
          <a:xfrm>
            <a:off x="317390" y="1256427"/>
            <a:ext cx="11192828" cy="282186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151242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image" Target="../media/image1.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7.png"/><Relationship Id="rId2" Type="http://schemas.openxmlformats.org/officeDocument/2006/relationships/slideLayout" Target="../slideLayouts/slideLayout47.xml"/><Relationship Id="rId16" Type="http://schemas.openxmlformats.org/officeDocument/2006/relationships/theme" Target="../theme/theme3.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6"/>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 id="2147484283" r:id="rId24"/>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574B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1" y="296898"/>
            <a:ext cx="11773301"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1" y="1501959"/>
            <a:ext cx="11772981" cy="2825132"/>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bwMode="invGray">
          <a:xfrm>
            <a:off x="11006409" y="6630300"/>
            <a:ext cx="1303291" cy="285582"/>
          </a:xfrm>
          <a:prstGeom prst="rect">
            <a:avLst/>
          </a:prstGeom>
        </p:spPr>
      </p:pic>
    </p:spTree>
    <p:extLst>
      <p:ext uri="{BB962C8B-B14F-4D97-AF65-F5344CB8AC3E}">
        <p14:creationId xmlns:p14="http://schemas.microsoft.com/office/powerpoint/2010/main" val="4199242024"/>
      </p:ext>
    </p:extLst>
  </p:cSld>
  <p:clrMap bg1="dk1" tx1="lt1" bg2="dk2" tx2="lt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77" r:id="rId10"/>
    <p:sldLayoutId id="2147484278" r:id="rId11"/>
    <p:sldLayoutId id="2147484279" r:id="rId12"/>
    <p:sldLayoutId id="2147484280" r:id="rId13"/>
    <p:sldLayoutId id="2147484281" r:id="rId14"/>
    <p:sldLayoutId id="2147484282" r:id="rId15"/>
  </p:sldLayoutIdLst>
  <p:transition>
    <p:fade/>
  </p:transition>
  <p:txStyles>
    <p:titleStyle>
      <a:lvl1pPr algn="l" defTabSz="932563" rtl="0" eaLnBrk="1" latinLnBrk="0" hangingPunct="1">
        <a:lnSpc>
          <a:spcPct val="90000"/>
        </a:lnSpc>
        <a:spcBef>
          <a:spcPct val="0"/>
        </a:spcBef>
        <a:buNone/>
        <a:defRPr lang="en-US" sz="5399" b="0" kern="1200" cap="none" spc="-102" baseline="0" dirty="0" smtClean="0">
          <a:ln w="3175">
            <a:noFill/>
          </a:ln>
          <a:gradFill>
            <a:gsLst>
              <a:gs pos="7080">
                <a:schemeClr val="tx1"/>
              </a:gs>
              <a:gs pos="26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sz="4080" kern="1200" spc="0" baseline="0">
          <a:gradFill>
            <a:gsLst>
              <a:gs pos="1250">
                <a:schemeClr val="tx1"/>
              </a:gs>
              <a:gs pos="100000">
                <a:schemeClr val="tx1"/>
              </a:gs>
            </a:gsLst>
            <a:lin ang="5400000" scaled="0"/>
          </a:gradFill>
          <a:latin typeface="+mj-lt"/>
          <a:ea typeface="+mn-ea"/>
          <a:cs typeface="Segoe UI" panose="020B0502040204020203" pitchFamily="34" charset="0"/>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sz="3672"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3264"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856"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448"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microsoft.com/office/2007/relationships/hdphoto" Target="../media/hdphoto4.wdp"/><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11.xml"/><Relationship Id="rId1" Type="http://schemas.openxmlformats.org/officeDocument/2006/relationships/tags" Target="../tags/tag2.xml"/><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41.emf"/><Relationship Id="rId13" Type="http://schemas.openxmlformats.org/officeDocument/2006/relationships/image" Target="../media/image46.emf"/><Relationship Id="rId3" Type="http://schemas.openxmlformats.org/officeDocument/2006/relationships/notesSlide" Target="../notesSlides/notesSlide12.xml"/><Relationship Id="rId7" Type="http://schemas.openxmlformats.org/officeDocument/2006/relationships/image" Target="../media/image40.emf"/><Relationship Id="rId12" Type="http://schemas.openxmlformats.org/officeDocument/2006/relationships/image" Target="../media/image45.emf"/><Relationship Id="rId2" Type="http://schemas.openxmlformats.org/officeDocument/2006/relationships/slideLayout" Target="../slideLayouts/slideLayout11.xml"/><Relationship Id="rId16" Type="http://schemas.openxmlformats.org/officeDocument/2006/relationships/image" Target="../media/image49.png"/><Relationship Id="rId1" Type="http://schemas.openxmlformats.org/officeDocument/2006/relationships/tags" Target="../tags/tag3.xml"/><Relationship Id="rId6" Type="http://schemas.openxmlformats.org/officeDocument/2006/relationships/image" Target="../media/image39.emf"/><Relationship Id="rId11" Type="http://schemas.openxmlformats.org/officeDocument/2006/relationships/image" Target="../media/image44.emf"/><Relationship Id="rId5" Type="http://schemas.openxmlformats.org/officeDocument/2006/relationships/image" Target="../media/image38.png"/><Relationship Id="rId15" Type="http://schemas.openxmlformats.org/officeDocument/2006/relationships/image" Target="../media/image48.emf"/><Relationship Id="rId10" Type="http://schemas.openxmlformats.org/officeDocument/2006/relationships/image" Target="../media/image43.emf"/><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and Overview</a:t>
            </a:r>
          </a:p>
        </p:txBody>
      </p:sp>
      <p:sp>
        <p:nvSpPr>
          <p:cNvPr id="3" name="Text Placeholder 2"/>
          <p:cNvSpPr>
            <a:spLocks noGrp="1"/>
          </p:cNvSpPr>
          <p:nvPr>
            <p:ph type="body" sz="quarter" idx="14"/>
          </p:nvPr>
        </p:nvSpPr>
        <p:spPr>
          <a:xfrm>
            <a:off x="274638" y="3344576"/>
            <a:ext cx="6400800" cy="1828800"/>
          </a:xfrm>
        </p:spPr>
        <p:txBody>
          <a:bodyPr/>
          <a:lstStyle/>
          <a:p>
            <a:pPr lvl="0"/>
            <a:endParaRPr lang="en-US" sz="1800" dirty="0">
              <a:latin typeface="Segoe UI"/>
            </a:endParaRPr>
          </a:p>
        </p:txBody>
      </p:sp>
    </p:spTree>
    <p:extLst>
      <p:ext uri="{BB962C8B-B14F-4D97-AF65-F5344CB8AC3E}">
        <p14:creationId xmlns:p14="http://schemas.microsoft.com/office/powerpoint/2010/main" val="665869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LOCAL SUB INTRO (Optional)</a:t>
            </a:r>
          </a:p>
        </p:txBody>
      </p:sp>
    </p:spTree>
    <p:extLst>
      <p:ext uri="{BB962C8B-B14F-4D97-AF65-F5344CB8AC3E}">
        <p14:creationId xmlns:p14="http://schemas.microsoft.com/office/powerpoint/2010/main" val="136481630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Goals</a:t>
            </a:r>
          </a:p>
        </p:txBody>
      </p:sp>
      <p:sp>
        <p:nvSpPr>
          <p:cNvPr id="5" name="Text Placeholder 4"/>
          <p:cNvSpPr>
            <a:spLocks noGrp="1"/>
          </p:cNvSpPr>
          <p:nvPr>
            <p:ph type="body" sz="quarter" idx="10"/>
          </p:nvPr>
        </p:nvSpPr>
        <p:spPr>
          <a:xfrm>
            <a:off x="275481" y="1212850"/>
            <a:ext cx="11885514" cy="5016758"/>
          </a:xfrm>
        </p:spPr>
        <p:txBody>
          <a:bodyPr/>
          <a:lstStyle/>
          <a:p>
            <a:r>
              <a:rPr lang="en-US" dirty="0"/>
              <a:t>Provide a jumpstart on development for Azure and Office 365</a:t>
            </a:r>
          </a:p>
          <a:p>
            <a:r>
              <a:rPr lang="en-US" dirty="0"/>
              <a:t>Understand the options for your platform of choice</a:t>
            </a:r>
          </a:p>
          <a:p>
            <a:pPr lvl="1"/>
            <a:r>
              <a:rPr lang="en-US" dirty="0"/>
              <a:t>Windows, Linux, OSX</a:t>
            </a:r>
          </a:p>
          <a:p>
            <a:endParaRPr lang="en-US" dirty="0"/>
          </a:p>
          <a:p>
            <a:r>
              <a:rPr lang="en-US" dirty="0"/>
              <a:t>What is Azure? What is the Microsoft Cloud?</a:t>
            </a:r>
          </a:p>
          <a:p>
            <a:endParaRPr lang="en-US" dirty="0"/>
          </a:p>
          <a:p>
            <a:r>
              <a:rPr lang="en-US" dirty="0"/>
              <a:t>CODE, CODE, CODE</a:t>
            </a:r>
          </a:p>
        </p:txBody>
      </p:sp>
    </p:spTree>
    <p:extLst>
      <p:ext uri="{BB962C8B-B14F-4D97-AF65-F5344CB8AC3E}">
        <p14:creationId xmlns:p14="http://schemas.microsoft.com/office/powerpoint/2010/main" val="822752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Introduction</a:t>
            </a:r>
          </a:p>
        </p:txBody>
      </p:sp>
      <p:sp>
        <p:nvSpPr>
          <p:cNvPr id="3" name="Text Placeholder 2"/>
          <p:cNvSpPr>
            <a:spLocks noGrp="1"/>
          </p:cNvSpPr>
          <p:nvPr>
            <p:ph type="body" sz="quarter" idx="10"/>
          </p:nvPr>
        </p:nvSpPr>
        <p:spPr>
          <a:xfrm>
            <a:off x="274638" y="1212850"/>
            <a:ext cx="11887200" cy="4462760"/>
          </a:xfrm>
        </p:spPr>
        <p:txBody>
          <a:bodyPr/>
          <a:lstStyle/>
          <a:p>
            <a:r>
              <a:rPr lang="en-US" dirty="0"/>
              <a:t>Who am I?</a:t>
            </a:r>
          </a:p>
          <a:p>
            <a:r>
              <a:rPr lang="en-US" dirty="0"/>
              <a:t>Who are you?</a:t>
            </a:r>
          </a:p>
          <a:p>
            <a:pPr lvl="1"/>
            <a:r>
              <a:rPr lang="en-US" dirty="0"/>
              <a:t>Company and role</a:t>
            </a:r>
          </a:p>
          <a:p>
            <a:pPr lvl="1"/>
            <a:r>
              <a:rPr lang="en-US" dirty="0"/>
              <a:t>Experience with cloud</a:t>
            </a:r>
          </a:p>
          <a:p>
            <a:pPr lvl="1"/>
            <a:endParaRPr lang="en-US" dirty="0"/>
          </a:p>
          <a:p>
            <a:pPr lvl="1"/>
            <a:r>
              <a:rPr lang="en-US" dirty="0"/>
              <a:t>What is your platform of choice?</a:t>
            </a:r>
          </a:p>
          <a:p>
            <a:pPr lvl="1"/>
            <a:r>
              <a:rPr lang="en-US" dirty="0"/>
              <a:t>What are you looking to learn?</a:t>
            </a:r>
          </a:p>
          <a:p>
            <a:endParaRPr lang="en-US" dirty="0"/>
          </a:p>
          <a:p>
            <a:r>
              <a:rPr lang="en-US" dirty="0"/>
              <a:t>What is Azure?</a:t>
            </a:r>
          </a:p>
        </p:txBody>
      </p:sp>
    </p:spTree>
    <p:extLst>
      <p:ext uri="{BB962C8B-B14F-4D97-AF65-F5344CB8AC3E}">
        <p14:creationId xmlns:p14="http://schemas.microsoft.com/office/powerpoint/2010/main" val="2985744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p:cNvSpPr/>
          <p:nvPr/>
        </p:nvSpPr>
        <p:spPr bwMode="auto">
          <a:xfrm>
            <a:off x="461752"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PRODUCTIVITY</a:t>
            </a:r>
          </a:p>
        </p:txBody>
      </p:sp>
      <p:sp>
        <p:nvSpPr>
          <p:cNvPr id="63" name="Oval 62"/>
          <p:cNvSpPr/>
          <p:nvPr/>
        </p:nvSpPr>
        <p:spPr bwMode="auto">
          <a:xfrm>
            <a:off x="2768578"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BUSINESS</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APPS</a:t>
            </a:r>
          </a:p>
        </p:txBody>
      </p:sp>
      <p:sp>
        <p:nvSpPr>
          <p:cNvPr id="64" name="Oval 63"/>
          <p:cNvSpPr/>
          <p:nvPr/>
        </p:nvSpPr>
        <p:spPr bwMode="auto">
          <a:xfrm>
            <a:off x="5075399"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SECURITY &amp;</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MANAGEMENT</a:t>
            </a:r>
          </a:p>
        </p:txBody>
      </p:sp>
      <p:sp>
        <p:nvSpPr>
          <p:cNvPr id="65" name="Oval 64"/>
          <p:cNvSpPr/>
          <p:nvPr/>
        </p:nvSpPr>
        <p:spPr bwMode="auto">
          <a:xfrm>
            <a:off x="7382222"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DATA &amp;</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INTELLIGENCE</a:t>
            </a:r>
          </a:p>
        </p:txBody>
      </p:sp>
      <p:sp>
        <p:nvSpPr>
          <p:cNvPr id="66" name="Oval 65"/>
          <p:cNvSpPr/>
          <p:nvPr/>
        </p:nvSpPr>
        <p:spPr bwMode="auto">
          <a:xfrm>
            <a:off x="9689042" y="3878208"/>
            <a:ext cx="2010825" cy="201082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02" tIns="146241" rIns="182802" bIns="146241" numCol="1" spcCol="0" rtlCol="0" fromWordArt="0" anchor="ctr" anchorCtr="0" forceAA="0" compatLnSpc="1">
            <a:prstTxWarp prst="textNoShape">
              <a:avLst/>
            </a:prstTxWarp>
            <a:noAutofit/>
          </a:bodyPr>
          <a:lstStyle/>
          <a:p>
            <a:pPr algn="ctr" defTabSz="932239">
              <a:defRPr/>
            </a:pP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APPLICATION</a:t>
            </a:r>
            <a:b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br>
            <a:r>
              <a:rPr lang="en-US" sz="1598" b="1" kern="0" spc="50" dirty="0">
                <a:gradFill>
                  <a:gsLst>
                    <a:gs pos="24779">
                      <a:schemeClr val="bg1"/>
                    </a:gs>
                    <a:gs pos="100000">
                      <a:schemeClr val="bg1"/>
                    </a:gs>
                  </a:gsLst>
                  <a:lin ang="5400000" scaled="1"/>
                </a:gradFill>
                <a:latin typeface="+mj-lt"/>
                <a:cs typeface="Segoe UI Semibold" panose="020B0702040204020203" pitchFamily="34" charset="0"/>
              </a:rPr>
              <a:t>INNOVATION</a:t>
            </a:r>
          </a:p>
        </p:txBody>
      </p:sp>
      <p:sp>
        <p:nvSpPr>
          <p:cNvPr id="7" name="Title 1"/>
          <p:cNvSpPr txBox="1">
            <a:spLocks/>
          </p:cNvSpPr>
          <p:nvPr/>
        </p:nvSpPr>
        <p:spPr>
          <a:xfrm>
            <a:off x="277167" y="296184"/>
            <a:ext cx="11884506" cy="917314"/>
          </a:xfrm>
          <a:prstGeom prst="rect">
            <a:avLst/>
          </a:prstGeom>
        </p:spPr>
        <p:txBody>
          <a:bodyPr/>
          <a:lst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205">
              <a:defRPr/>
            </a:pPr>
            <a:r>
              <a:rPr lang="en-US" sz="4797" dirty="0"/>
              <a:t>Microsoft Cloud</a:t>
            </a:r>
          </a:p>
        </p:txBody>
      </p:sp>
      <p:sp>
        <p:nvSpPr>
          <p:cNvPr id="51" name="Business apps"/>
          <p:cNvSpPr/>
          <p:nvPr/>
        </p:nvSpPr>
        <p:spPr>
          <a:xfrm>
            <a:off x="2960534" y="2579793"/>
            <a:ext cx="1659530" cy="489620"/>
          </a:xfrm>
          <a:prstGeom prst="rect">
            <a:avLst/>
          </a:prstGeom>
        </p:spPr>
        <p:txBody>
          <a:bodyPr wrap="none">
            <a:spAutoFit/>
          </a:bodyPr>
          <a:lstStyle/>
          <a:p>
            <a:pP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Dynamics</a:t>
            </a:r>
          </a:p>
        </p:txBody>
      </p:sp>
      <p:sp>
        <p:nvSpPr>
          <p:cNvPr id="61" name="Business apps"/>
          <p:cNvSpPr/>
          <p:nvPr/>
        </p:nvSpPr>
        <p:spPr>
          <a:xfrm>
            <a:off x="606435" y="2579793"/>
            <a:ext cx="1755976" cy="489620"/>
          </a:xfrm>
          <a:prstGeom prst="rect">
            <a:avLst/>
          </a:prstGeom>
        </p:spPr>
        <p:txBody>
          <a:bodyPr wrap="none">
            <a:spAutoFit/>
          </a:bodyPr>
          <a:lstStyle/>
          <a:p>
            <a:pP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Office 365</a:t>
            </a:r>
          </a:p>
        </p:txBody>
      </p:sp>
      <p:sp>
        <p:nvSpPr>
          <p:cNvPr id="74" name="Business apps"/>
          <p:cNvSpPr/>
          <p:nvPr/>
        </p:nvSpPr>
        <p:spPr>
          <a:xfrm>
            <a:off x="4671956" y="1252141"/>
            <a:ext cx="2817711" cy="2555175"/>
          </a:xfrm>
          <a:prstGeom prst="rect">
            <a:avLst/>
          </a:prstGeom>
        </p:spPr>
        <p:txBody>
          <a:bodyPr wrap="square">
            <a:spAutoFit/>
          </a:bodyPr>
          <a:lstStyle/>
          <a:p>
            <a:pPr algn="ct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Secure Productive Enterprise &amp;</a:t>
            </a:r>
          </a:p>
          <a:p>
            <a:pPr algn="ct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Operations Management + Security</a:t>
            </a:r>
          </a:p>
        </p:txBody>
      </p:sp>
      <p:sp>
        <p:nvSpPr>
          <p:cNvPr id="83" name="Business apps"/>
          <p:cNvSpPr/>
          <p:nvPr/>
        </p:nvSpPr>
        <p:spPr>
          <a:xfrm>
            <a:off x="7353733" y="2192104"/>
            <a:ext cx="2218968" cy="1280545"/>
          </a:xfrm>
          <a:prstGeom prst="rect">
            <a:avLst/>
          </a:prstGeom>
        </p:spPr>
        <p:txBody>
          <a:bodyPr wrap="square">
            <a:spAutoFit/>
          </a:bodyPr>
          <a:lstStyle/>
          <a:p>
            <a:pPr algn="ctr" defTabSz="950938">
              <a:lnSpc>
                <a:spcPct val="90000"/>
              </a:lnSpc>
              <a:spcBef>
                <a:spcPct val="20000"/>
              </a:spcBef>
              <a:buSzPct val="90000"/>
              <a:defRPr/>
            </a:pPr>
            <a:r>
              <a:rPr lang="en-US" sz="2800" kern="0" dirty="0">
                <a:gradFill>
                  <a:gsLst>
                    <a:gs pos="34821">
                      <a:schemeClr val="tx1"/>
                    </a:gs>
                    <a:gs pos="48000">
                      <a:schemeClr val="tx1"/>
                    </a:gs>
                  </a:gsLst>
                  <a:lin ang="5400000" scaled="0"/>
                </a:gradFill>
                <a:latin typeface="+mj-lt"/>
              </a:rPr>
              <a:t>Cortana Intelligence Suite</a:t>
            </a:r>
          </a:p>
        </p:txBody>
      </p:sp>
      <p:sp>
        <p:nvSpPr>
          <p:cNvPr id="92" name="Business apps"/>
          <p:cNvSpPr/>
          <p:nvPr/>
        </p:nvSpPr>
        <p:spPr>
          <a:xfrm>
            <a:off x="10111838" y="2516546"/>
            <a:ext cx="1083336" cy="533560"/>
          </a:xfrm>
          <a:prstGeom prst="rect">
            <a:avLst/>
          </a:prstGeom>
        </p:spPr>
        <p:txBody>
          <a:bodyPr wrap="none">
            <a:spAutoFit/>
          </a:bodyPr>
          <a:lstStyle/>
          <a:p>
            <a:pPr algn="ctr" defTabSz="932239">
              <a:defRPr/>
            </a:pPr>
            <a:r>
              <a:rPr lang="en-US" sz="2800" kern="0" dirty="0">
                <a:gradFill>
                  <a:gsLst>
                    <a:gs pos="34821">
                      <a:schemeClr val="tx1"/>
                    </a:gs>
                    <a:gs pos="48000">
                      <a:schemeClr val="tx1"/>
                    </a:gs>
                  </a:gsLst>
                  <a:lin ang="5400000" scaled="0"/>
                </a:gradFill>
                <a:latin typeface="+mj-lt"/>
              </a:rPr>
              <a:t>Azure</a:t>
            </a:r>
          </a:p>
        </p:txBody>
      </p:sp>
    </p:spTree>
    <p:extLst>
      <p:ext uri="{BB962C8B-B14F-4D97-AF65-F5344CB8AC3E}">
        <p14:creationId xmlns:p14="http://schemas.microsoft.com/office/powerpoint/2010/main" val="10176037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55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grpId="0" nodeType="withEffect">
                                  <p:stCondLst>
                                    <p:cond delay="65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700"/>
                                  </p:stCondLst>
                                  <p:childTnLst>
                                    <p:set>
                                      <p:cBhvr>
                                        <p:cTn id="14" dur="1" fill="hold">
                                          <p:stCondLst>
                                            <p:cond delay="0"/>
                                          </p:stCondLst>
                                        </p:cTn>
                                        <p:tgtEl>
                                          <p:spTgt spid="66"/>
                                        </p:tgtEl>
                                        <p:attrNameLst>
                                          <p:attrName>style.visibility</p:attrName>
                                        </p:attrNameLst>
                                      </p:cBhvr>
                                      <p:to>
                                        <p:strVal val="visible"/>
                                      </p:to>
                                    </p:set>
                                  </p:childTnLst>
                                </p:cTn>
                              </p:par>
                              <p:par>
                                <p:cTn id="15" presetID="6" presetClass="emph" presetSubtype="0" accel="100000" autoRev="1" fill="hold" grpId="1" nodeType="withEffect">
                                  <p:stCondLst>
                                    <p:cond delay="0"/>
                                  </p:stCondLst>
                                  <p:childTnLst>
                                    <p:animScale>
                                      <p:cBhvr>
                                        <p:cTn id="16" dur="500" fill="hold"/>
                                        <p:tgtEl>
                                          <p:spTgt spid="59"/>
                                        </p:tgtEl>
                                      </p:cBhvr>
                                      <p:by x="0" y="0"/>
                                    </p:animScale>
                                  </p:childTnLst>
                                </p:cTn>
                              </p:par>
                              <p:par>
                                <p:cTn id="17" presetID="6" presetClass="emph" presetSubtype="0" accel="100000" autoRev="1" fill="hold" grpId="1" nodeType="withEffect">
                                  <p:stCondLst>
                                    <p:cond delay="50"/>
                                  </p:stCondLst>
                                  <p:childTnLst>
                                    <p:animScale>
                                      <p:cBhvr>
                                        <p:cTn id="18" dur="500" fill="hold"/>
                                        <p:tgtEl>
                                          <p:spTgt spid="63"/>
                                        </p:tgtEl>
                                      </p:cBhvr>
                                      <p:by x="0" y="0"/>
                                    </p:animScale>
                                  </p:childTnLst>
                                </p:cTn>
                              </p:par>
                              <p:par>
                                <p:cTn id="19" presetID="6" presetClass="emph" presetSubtype="0" accel="100000" autoRev="1" fill="hold" grpId="1" nodeType="withEffect">
                                  <p:stCondLst>
                                    <p:cond delay="100"/>
                                  </p:stCondLst>
                                  <p:childTnLst>
                                    <p:animScale>
                                      <p:cBhvr>
                                        <p:cTn id="20" dur="500" fill="hold"/>
                                        <p:tgtEl>
                                          <p:spTgt spid="64"/>
                                        </p:tgtEl>
                                      </p:cBhvr>
                                      <p:by x="0" y="0"/>
                                    </p:animScale>
                                  </p:childTnLst>
                                </p:cTn>
                              </p:par>
                              <p:par>
                                <p:cTn id="21" presetID="6" presetClass="emph" presetSubtype="0" accel="100000" autoRev="1" fill="hold" grpId="1" nodeType="withEffect">
                                  <p:stCondLst>
                                    <p:cond delay="150"/>
                                  </p:stCondLst>
                                  <p:childTnLst>
                                    <p:animScale>
                                      <p:cBhvr>
                                        <p:cTn id="22" dur="500" fill="hold"/>
                                        <p:tgtEl>
                                          <p:spTgt spid="65"/>
                                        </p:tgtEl>
                                      </p:cBhvr>
                                      <p:by x="0" y="0"/>
                                    </p:animScale>
                                  </p:childTnLst>
                                </p:cTn>
                              </p:par>
                              <p:par>
                                <p:cTn id="23" presetID="6" presetClass="emph" presetSubtype="0" accel="100000" autoRev="1" fill="hold" grpId="1" nodeType="withEffect">
                                  <p:stCondLst>
                                    <p:cond delay="200"/>
                                  </p:stCondLst>
                                  <p:childTnLst>
                                    <p:animScale>
                                      <p:cBhvr>
                                        <p:cTn id="24" dur="500" fill="hold"/>
                                        <p:tgtEl>
                                          <p:spTgt spid="66"/>
                                        </p:tgtEl>
                                      </p:cBhvr>
                                      <p:by x="0" y="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63" grpId="0" animBg="1"/>
      <p:bldP spid="63" grpId="1" animBg="1"/>
      <p:bldP spid="64" grpId="0" animBg="1"/>
      <p:bldP spid="64" grpId="1" animBg="1"/>
      <p:bldP spid="65" grpId="0" animBg="1"/>
      <p:bldP spid="65" grpId="1" animBg="1"/>
      <p:bldP spid="66" grpId="0" animBg="1"/>
      <p:bldP spid="6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67841" y="5012529"/>
            <a:ext cx="10435263" cy="14686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1896" rtlCol="0" anchor="ctr"/>
          <a:lstStyle/>
          <a:p>
            <a:pPr algn="ctr" defTabSz="914224">
              <a:defRPr/>
            </a:pPr>
            <a:r>
              <a:rPr lang="en-US" sz="4896" kern="0" spc="-122" dirty="0">
                <a:solidFill>
                  <a:schemeClr val="bg1"/>
                </a:solidFill>
                <a:latin typeface="Segoe UI Light" panose="020B0502040204020203" pitchFamily="34" charset="0"/>
                <a:cs typeface="Segoe UI Light" panose="020B0502040204020203" pitchFamily="34" charset="0"/>
              </a:rPr>
              <a:t>200+ Cloud Services</a:t>
            </a:r>
          </a:p>
          <a:p>
            <a:pPr algn="ctr" defTabSz="914224">
              <a:defRPr/>
            </a:pPr>
            <a:r>
              <a:rPr lang="en-US" sz="1957" kern="0" dirty="0">
                <a:solidFill>
                  <a:schemeClr val="bg1"/>
                </a:solidFill>
                <a:latin typeface="Segoe UI Light" panose="020B0502040204020203" pitchFamily="34" charset="0"/>
                <a:cs typeface="Segoe UI Light" panose="020B0502040204020203" pitchFamily="34" charset="0"/>
              </a:rPr>
              <a:t>1+ billion customers  ·  20+ million businesses  ·  90+ markets worldwide</a:t>
            </a:r>
            <a:r>
              <a:rPr lang="en-US" sz="1684" kern="0" dirty="0">
                <a:solidFill>
                  <a:schemeClr val="bg1"/>
                </a:solidFill>
                <a:latin typeface="Segoe UI Light" panose="020B0502040204020203" pitchFamily="34" charset="0"/>
                <a:cs typeface="Segoe UI Light" panose="020B0502040204020203" pitchFamily="34" charset="0"/>
              </a:rPr>
              <a:t>  </a:t>
            </a:r>
            <a:r>
              <a:rPr lang="en-US" sz="1684" kern="0" dirty="0">
                <a:solidFill>
                  <a:schemeClr val="bg1"/>
                </a:solidFill>
              </a:rPr>
              <a:t> </a:t>
            </a:r>
          </a:p>
          <a:p>
            <a:pPr algn="ctr" defTabSz="914224">
              <a:defRPr/>
            </a:pPr>
            <a:endParaRPr lang="en-US" sz="1684" kern="0" dirty="0">
              <a:solidFill>
                <a:schemeClr val="bg1"/>
              </a:solidFill>
            </a:endParaRPr>
          </a:p>
        </p:txBody>
      </p:sp>
      <p:sp>
        <p:nvSpPr>
          <p:cNvPr id="31" name="Rectangle 30"/>
          <p:cNvSpPr/>
          <p:nvPr/>
        </p:nvSpPr>
        <p:spPr>
          <a:xfrm>
            <a:off x="3844622" y="634124"/>
            <a:ext cx="2797413" cy="139870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0000"/>
              </a:lnSpc>
              <a:defRPr/>
            </a:pPr>
            <a:r>
              <a:rPr lang="en-US" sz="3426" kern="0" dirty="0">
                <a:solidFill>
                  <a:schemeClr val="bg1"/>
                </a:solidFill>
                <a:latin typeface="Segoe UI Semibold" panose="020B0702040204020203" pitchFamily="34" charset="0"/>
                <a:cs typeface="Segoe UI Semibold" panose="020B0702040204020203" pitchFamily="34" charset="0"/>
              </a:rPr>
              <a:t>50+</a:t>
            </a:r>
            <a:r>
              <a:rPr lang="en-US" sz="2936" kern="0" dirty="0">
                <a:solidFill>
                  <a:schemeClr val="bg1"/>
                </a:solidFill>
                <a:latin typeface="Segoe UI Semibold" panose="020B0702040204020203" pitchFamily="34" charset="0"/>
                <a:cs typeface="Segoe UI Semibold" panose="020B0702040204020203" pitchFamily="34" charset="0"/>
              </a:rPr>
              <a:t> </a:t>
            </a:r>
            <a:r>
              <a:rPr lang="en-US" sz="2448" kern="0" dirty="0">
                <a:solidFill>
                  <a:schemeClr val="bg1"/>
                </a:solidFill>
                <a:latin typeface="Segoe UI Light" panose="020B0502040204020203" pitchFamily="34" charset="0"/>
                <a:cs typeface="Segoe UI Light" panose="020B0502040204020203" pitchFamily="34" charset="0"/>
              </a:rPr>
              <a:t>billion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minutes of connections                 handled each month</a:t>
            </a:r>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47245" y="2935524"/>
            <a:ext cx="995639" cy="439033"/>
          </a:xfrm>
          <a:prstGeom prst="rect">
            <a:avLst/>
          </a:prstGeom>
        </p:spPr>
      </p:pic>
      <p:sp>
        <p:nvSpPr>
          <p:cNvPr id="33" name="Rectangle 32"/>
          <p:cNvSpPr/>
          <p:nvPr/>
        </p:nvSpPr>
        <p:spPr>
          <a:xfrm>
            <a:off x="8605688" y="3543338"/>
            <a:ext cx="2797413" cy="139870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3426" kern="0" dirty="0">
                <a:solidFill>
                  <a:schemeClr val="bg1"/>
                </a:solidFill>
                <a:latin typeface="Segoe UI Semibold" panose="020B0702040204020203" pitchFamily="34" charset="0"/>
                <a:cs typeface="Segoe UI Semibold" panose="020B0702040204020203" pitchFamily="34" charset="0"/>
              </a:rPr>
              <a:t>18+ </a:t>
            </a:r>
            <a:r>
              <a:rPr lang="en-US" sz="2936" kern="0" dirty="0">
                <a:solidFill>
                  <a:schemeClr val="bg1"/>
                </a:solidFill>
                <a:latin typeface="Segoe UI Light" panose="020B0502040204020203" pitchFamily="34" charset="0"/>
                <a:cs typeface="Segoe UI Light" panose="020B0502040204020203" pitchFamily="34" charset="0"/>
              </a:rPr>
              <a:t>billion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Active Directory authentications per week</a:t>
            </a:r>
          </a:p>
        </p:txBody>
      </p:sp>
      <p:sp>
        <p:nvSpPr>
          <p:cNvPr id="35" name="Rectangle 34"/>
          <p:cNvSpPr/>
          <p:nvPr/>
        </p:nvSpPr>
        <p:spPr>
          <a:xfrm>
            <a:off x="10037967" y="639481"/>
            <a:ext cx="1365137" cy="13987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85%</a:t>
            </a:r>
          </a:p>
          <a:p>
            <a:pPr algn="ctr" defTabSz="914224">
              <a:lnSpc>
                <a:spcPct val="85000"/>
              </a:lnSpc>
              <a:defRPr/>
            </a:pPr>
            <a:r>
              <a:rPr lang="en-US" sz="1684" kern="0" dirty="0">
                <a:solidFill>
                  <a:schemeClr val="bg1"/>
                </a:solidFill>
                <a:latin typeface="Segoe UI Light" panose="020B0502040204020203" pitchFamily="34" charset="0"/>
                <a:cs typeface="Segoe UI Light" panose="020B0502040204020203" pitchFamily="34" charset="0"/>
              </a:rPr>
              <a:t>Fortune 500 users</a:t>
            </a:r>
          </a:p>
          <a:p>
            <a:pPr algn="ctr" defTabSz="914224">
              <a:lnSpc>
                <a:spcPct val="85000"/>
              </a:lnSpc>
              <a:defRPr/>
            </a:pPr>
            <a:endParaRPr lang="en-US" sz="1684" kern="0" dirty="0">
              <a:solidFill>
                <a:schemeClr val="bg1"/>
              </a:solidFill>
              <a:latin typeface="Segoe UI Light" panose="020B0502040204020203" pitchFamily="34" charset="0"/>
              <a:cs typeface="Segoe UI Light" panose="020B0502040204020203" pitchFamily="34" charset="0"/>
            </a:endParaRPr>
          </a:p>
          <a:p>
            <a:pPr algn="ctr" defTabSz="914224">
              <a:lnSpc>
                <a:spcPct val="85000"/>
              </a:lnSpc>
              <a:defRPr/>
            </a:pPr>
            <a:r>
              <a:rPr lang="en-US" sz="1684" kern="0" dirty="0">
                <a:solidFill>
                  <a:schemeClr val="bg1"/>
                </a:solidFill>
                <a:latin typeface="Segoe UI Light" panose="020B0502040204020203" pitchFamily="34" charset="0"/>
                <a:cs typeface="Segoe UI Light" panose="020B0502040204020203" pitchFamily="34" charset="0"/>
              </a:rPr>
              <a:t>  </a:t>
            </a:r>
          </a:p>
        </p:txBody>
      </p:sp>
      <p:sp>
        <p:nvSpPr>
          <p:cNvPr id="34" name="Rectangle 33"/>
          <p:cNvSpPr/>
          <p:nvPr/>
        </p:nvSpPr>
        <p:spPr>
          <a:xfrm>
            <a:off x="8605693" y="639481"/>
            <a:ext cx="1365137" cy="13987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250+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active users</a:t>
            </a:r>
          </a:p>
        </p:txBody>
      </p:sp>
      <p:pic>
        <p:nvPicPr>
          <p:cNvPr id="5" name="Picture 4"/>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641479" y="493989"/>
            <a:ext cx="1956697" cy="4448057"/>
          </a:xfrm>
          <a:prstGeom prst="rect">
            <a:avLst/>
          </a:prstGeom>
        </p:spPr>
      </p:pic>
      <p:sp>
        <p:nvSpPr>
          <p:cNvPr id="43" name="Rectangle 42"/>
          <p:cNvSpPr/>
          <p:nvPr/>
        </p:nvSpPr>
        <p:spPr>
          <a:xfrm>
            <a:off x="969198" y="2084744"/>
            <a:ext cx="2797413" cy="1398706"/>
          </a:xfrm>
          <a:prstGeom prst="rect">
            <a:avLst/>
          </a:prstGeom>
          <a:solidFill>
            <a:srgbClr val="B40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2.4+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emails per day</a:t>
            </a:r>
          </a:p>
        </p:txBody>
      </p:sp>
      <p:sp>
        <p:nvSpPr>
          <p:cNvPr id="2" name="Rectangle 1"/>
          <p:cNvSpPr/>
          <p:nvPr/>
        </p:nvSpPr>
        <p:spPr>
          <a:xfrm>
            <a:off x="969198" y="639481"/>
            <a:ext cx="2797413" cy="13987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3672" kern="0" dirty="0">
                <a:solidFill>
                  <a:schemeClr val="bg1"/>
                </a:solidFill>
                <a:latin typeface="Segoe UI Semibold" panose="020B0702040204020203" pitchFamily="34" charset="0"/>
                <a:cs typeface="Segoe UI Semibold" panose="020B0702040204020203" pitchFamily="34" charset="0"/>
              </a:rPr>
              <a:t>7+ </a:t>
            </a:r>
            <a:r>
              <a:rPr lang="en-US" sz="3426" kern="0" dirty="0">
                <a:solidFill>
                  <a:schemeClr val="bg1"/>
                </a:solidFill>
                <a:latin typeface="Segoe UI Light" panose="020B0502040204020203" pitchFamily="34" charset="0"/>
                <a:cs typeface="Segoe UI Light" panose="020B0502040204020203" pitchFamily="34" charset="0"/>
              </a:rPr>
              <a:t>billion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worldwide queries each month</a:t>
            </a:r>
          </a:p>
        </p:txBody>
      </p:sp>
      <p:sp>
        <p:nvSpPr>
          <p:cNvPr id="30" name="Rectangle 29"/>
          <p:cNvSpPr/>
          <p:nvPr/>
        </p:nvSpPr>
        <p:spPr>
          <a:xfrm>
            <a:off x="3844622" y="2084744"/>
            <a:ext cx="2797413" cy="139870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0000"/>
              </a:lnSpc>
              <a:defRPr/>
            </a:pPr>
            <a:r>
              <a:rPr lang="en-US" sz="3426" kern="0" dirty="0">
                <a:solidFill>
                  <a:schemeClr val="bg1"/>
                </a:solidFill>
                <a:latin typeface="Segoe UI Semibold" panose="020B0702040204020203" pitchFamily="34" charset="0"/>
                <a:cs typeface="Segoe UI Semibold" panose="020B0702040204020203" pitchFamily="34" charset="0"/>
              </a:rPr>
              <a:t>30+ </a:t>
            </a:r>
            <a:r>
              <a:rPr lang="en-US" sz="2448" kern="0" dirty="0">
                <a:solidFill>
                  <a:schemeClr val="bg1"/>
                </a:solidFill>
                <a:latin typeface="Segoe UI Light" panose="020B0502040204020203" pitchFamily="34" charset="0"/>
                <a:cs typeface="Segoe UI Light" panose="020B0502040204020203" pitchFamily="34" charset="0"/>
              </a:rPr>
              <a:t>trillion</a:t>
            </a:r>
          </a:p>
          <a:p>
            <a:pPr algn="ctr" defTabSz="914224">
              <a:lnSpc>
                <a:spcPct val="80000"/>
              </a:lnSpc>
              <a:defRPr/>
            </a:pPr>
            <a:r>
              <a:rPr lang="en-US" sz="1712" kern="0" dirty="0">
                <a:solidFill>
                  <a:schemeClr val="bg1"/>
                </a:solidFill>
                <a:latin typeface="Segoe UI Light" panose="020B0502040204020203" pitchFamily="34" charset="0"/>
                <a:cs typeface="Segoe UI Light" panose="020B0502040204020203" pitchFamily="34" charset="0"/>
              </a:rPr>
              <a:t>objects stored</a:t>
            </a:r>
          </a:p>
        </p:txBody>
      </p:sp>
      <p:sp>
        <p:nvSpPr>
          <p:cNvPr id="39" name="Rectangle 38"/>
          <p:cNvSpPr/>
          <p:nvPr/>
        </p:nvSpPr>
        <p:spPr>
          <a:xfrm>
            <a:off x="3844622" y="3543338"/>
            <a:ext cx="2797413" cy="1398706"/>
          </a:xfrm>
          <a:prstGeom prst="rect">
            <a:avLst/>
          </a:prstGeom>
          <a:solidFill>
            <a:srgbClr val="F2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endParaRPr lang="en-US" sz="1469" kern="0" dirty="0">
              <a:solidFill>
                <a:schemeClr val="bg1"/>
              </a:solidFill>
              <a:latin typeface="Segoe UI Light" panose="020B0502040204020203" pitchFamily="34" charset="0"/>
              <a:cs typeface="Segoe UI Light" panose="020B0502040204020203" pitchFamily="34" charset="0"/>
            </a:endParaRPr>
          </a:p>
        </p:txBody>
      </p:sp>
      <p:sp>
        <p:nvSpPr>
          <p:cNvPr id="37" name="Rectangle 36"/>
          <p:cNvSpPr/>
          <p:nvPr/>
        </p:nvSpPr>
        <p:spPr>
          <a:xfrm>
            <a:off x="969201" y="3543345"/>
            <a:ext cx="1365137" cy="13987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48+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users in          41 markets</a:t>
            </a:r>
          </a:p>
        </p:txBody>
      </p:sp>
      <p:sp>
        <p:nvSpPr>
          <p:cNvPr id="38" name="Rectangle 37"/>
          <p:cNvSpPr/>
          <p:nvPr/>
        </p:nvSpPr>
        <p:spPr>
          <a:xfrm>
            <a:off x="2401477" y="3543338"/>
            <a:ext cx="1365137" cy="13987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5000"/>
              </a:lnSpc>
              <a:defRPr/>
            </a:pPr>
            <a:r>
              <a:rPr lang="en-US" sz="1957" kern="0" dirty="0">
                <a:solidFill>
                  <a:schemeClr val="bg1"/>
                </a:solidFill>
                <a:latin typeface="Segoe UI Semibold" panose="020B0702040204020203" pitchFamily="34" charset="0"/>
                <a:cs typeface="Segoe UI Semibold" panose="020B0702040204020203" pitchFamily="34" charset="0"/>
              </a:rPr>
              <a:t>50+ </a:t>
            </a:r>
            <a:r>
              <a:rPr lang="en-US" sz="1684"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469" kern="0" dirty="0">
                <a:solidFill>
                  <a:schemeClr val="bg1"/>
                </a:solidFill>
                <a:latin typeface="Segoe UI Light" panose="020B0502040204020203" pitchFamily="34" charset="0"/>
                <a:cs typeface="Segoe UI Light" panose="020B0502040204020203" pitchFamily="34" charset="0"/>
              </a:rPr>
              <a:t>active users</a:t>
            </a:r>
          </a:p>
        </p:txBody>
      </p:sp>
      <p:sp>
        <p:nvSpPr>
          <p:cNvPr id="29" name="Rectangle 28"/>
          <p:cNvSpPr/>
          <p:nvPr/>
        </p:nvSpPr>
        <p:spPr>
          <a:xfrm>
            <a:off x="8599989" y="2090630"/>
            <a:ext cx="2797413" cy="1398706"/>
          </a:xfrm>
          <a:prstGeom prst="rect">
            <a:avLst/>
          </a:pr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224">
              <a:lnSpc>
                <a:spcPct val="80000"/>
              </a:lnSpc>
              <a:defRPr/>
            </a:pPr>
            <a:r>
              <a:rPr lang="en-US" sz="3426" kern="0" dirty="0">
                <a:solidFill>
                  <a:schemeClr val="bg1"/>
                </a:solidFill>
                <a:latin typeface="Segoe UI Semibold" panose="020B0702040204020203" pitchFamily="34" charset="0"/>
                <a:cs typeface="Segoe UI Semibold" panose="020B0702040204020203" pitchFamily="34" charset="0"/>
              </a:rPr>
              <a:t>3.5+</a:t>
            </a:r>
            <a:r>
              <a:rPr lang="en-US" sz="2203" kern="0" dirty="0">
                <a:solidFill>
                  <a:schemeClr val="bg1"/>
                </a:solidFill>
                <a:latin typeface="Segoe UI Semibold" panose="020B0702040204020203" pitchFamily="34" charset="0"/>
                <a:cs typeface="Segoe UI Semibold" panose="020B0702040204020203" pitchFamily="34" charset="0"/>
              </a:rPr>
              <a:t> </a:t>
            </a:r>
            <a:r>
              <a:rPr lang="en-US" sz="2448"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5000"/>
              </a:lnSpc>
              <a:defRPr/>
            </a:pPr>
            <a:r>
              <a:rPr lang="en-US" sz="1712" kern="0" dirty="0">
                <a:solidFill>
                  <a:schemeClr val="bg1"/>
                </a:solidFill>
                <a:latin typeface="Segoe UI Light" panose="020B0502040204020203" pitchFamily="34" charset="0"/>
                <a:cs typeface="Segoe UI Light" panose="020B0502040204020203" pitchFamily="34" charset="0"/>
              </a:rPr>
              <a:t>subscribers</a:t>
            </a:r>
          </a:p>
        </p:txBody>
      </p:sp>
      <p:sp>
        <p:nvSpPr>
          <p:cNvPr id="18" name="Rectangle 17"/>
          <p:cNvSpPr/>
          <p:nvPr/>
        </p:nvSpPr>
        <p:spPr>
          <a:xfrm>
            <a:off x="3844627" y="3552329"/>
            <a:ext cx="2779638" cy="661879"/>
          </a:xfrm>
          <a:prstGeom prst="rect">
            <a:avLst/>
          </a:prstGeom>
        </p:spPr>
        <p:txBody>
          <a:bodyPr wrap="square">
            <a:spAutoFit/>
          </a:bodyPr>
          <a:lstStyle/>
          <a:p>
            <a:pPr algn="ctr" defTabSz="914224">
              <a:lnSpc>
                <a:spcPct val="85000"/>
              </a:lnSpc>
              <a:defRPr/>
            </a:pPr>
            <a:r>
              <a:rPr lang="en-US" sz="2644" kern="0" dirty="0">
                <a:solidFill>
                  <a:schemeClr val="bg1"/>
                </a:solidFill>
                <a:latin typeface="Segoe UI Semibold" panose="020B0702040204020203" pitchFamily="34" charset="0"/>
                <a:cs typeface="Segoe UI Semibold" panose="020B0702040204020203" pitchFamily="34" charset="0"/>
              </a:rPr>
              <a:t>400+ </a:t>
            </a:r>
            <a:r>
              <a:rPr lang="en-US" sz="2448" kern="0" dirty="0">
                <a:solidFill>
                  <a:schemeClr val="bg1"/>
                </a:solidFill>
                <a:latin typeface="Segoe UI Light" panose="020B0502040204020203" pitchFamily="34" charset="0"/>
                <a:cs typeface="Segoe UI Light" panose="020B0502040204020203" pitchFamily="34" charset="0"/>
              </a:rPr>
              <a:t>million</a:t>
            </a:r>
          </a:p>
          <a:p>
            <a:pPr algn="ctr" defTabSz="914224">
              <a:lnSpc>
                <a:spcPct val="80000"/>
              </a:lnSpc>
              <a:defRPr/>
            </a:pPr>
            <a:r>
              <a:rPr lang="en-US" sz="1712" kern="0" dirty="0">
                <a:solidFill>
                  <a:schemeClr val="bg1"/>
                </a:solidFill>
                <a:latin typeface="Segoe UI Light" panose="020B0502040204020203" pitchFamily="34" charset="0"/>
                <a:cs typeface="Segoe UI Light" panose="020B0502040204020203" pitchFamily="34" charset="0"/>
              </a:rPr>
              <a:t>active users</a:t>
            </a:r>
          </a:p>
        </p:txBody>
      </p:sp>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724318" y="1732139"/>
            <a:ext cx="1127892" cy="181293"/>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267355" y="1732139"/>
            <a:ext cx="906361" cy="188826"/>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890919" y="2764057"/>
            <a:ext cx="2215552" cy="766993"/>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773532" y="4385221"/>
            <a:ext cx="2461724" cy="570771"/>
          </a:xfrm>
          <a:prstGeom prst="rect">
            <a:avLst/>
          </a:prstGeom>
        </p:spPr>
      </p:pic>
      <p:pic>
        <p:nvPicPr>
          <p:cNvPr id="36" name="Picture 3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12467" y="2926862"/>
            <a:ext cx="2461724" cy="57077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840503" y="1593404"/>
            <a:ext cx="805654" cy="355259"/>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814017" y="1499209"/>
            <a:ext cx="1107775" cy="425629"/>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511896" y="2829529"/>
            <a:ext cx="1712018" cy="511380"/>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42016" y="4453748"/>
            <a:ext cx="1409896" cy="498077"/>
          </a:xfrm>
          <a:prstGeom prst="rect">
            <a:avLst/>
          </a:prstGeom>
        </p:spPr>
      </p:pic>
      <p:pic>
        <p:nvPicPr>
          <p:cNvPr id="17" name="Picture 16"/>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475241" y="4394392"/>
            <a:ext cx="1208482" cy="434454"/>
          </a:xfrm>
          <a:prstGeom prst="rect">
            <a:avLst/>
          </a:prstGeom>
        </p:spPr>
      </p:pic>
      <p:pic>
        <p:nvPicPr>
          <p:cNvPr id="24" name="Picture 23"/>
          <p:cNvPicPr>
            <a:picLocks noChangeAspect="1"/>
          </p:cNvPicPr>
          <p:nvPr/>
        </p:nvPicPr>
        <p:blipFill>
          <a:blip r:embed="rId14" cstate="print">
            <a:biLevel thresh="25000"/>
            <a:extLst>
              <a:ext uri="{28A0092B-C50C-407E-A947-70E740481C1C}">
                <a14:useLocalDpi xmlns:a14="http://schemas.microsoft.com/office/drawing/2010/main"/>
              </a:ext>
            </a:extLst>
          </a:blip>
          <a:stretch>
            <a:fillRect/>
          </a:stretch>
        </p:blipFill>
        <p:spPr>
          <a:xfrm>
            <a:off x="4163547" y="4375559"/>
            <a:ext cx="2215552" cy="631084"/>
          </a:xfrm>
          <a:prstGeom prst="rect">
            <a:avLst/>
          </a:prstGeom>
        </p:spPr>
      </p:pic>
    </p:spTree>
    <p:extLst>
      <p:ext uri="{BB962C8B-B14F-4D97-AF65-F5344CB8AC3E}">
        <p14:creationId xmlns:p14="http://schemas.microsoft.com/office/powerpoint/2010/main" val="308802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2057" y="175536"/>
            <a:ext cx="10560513" cy="6187346"/>
          </a:xfrm>
          <a:prstGeom prst="rect">
            <a:avLst/>
          </a:prstGeom>
        </p:spPr>
      </p:pic>
      <p:grpSp>
        <p:nvGrpSpPr>
          <p:cNvPr id="2" name="Group 1"/>
          <p:cNvGrpSpPr/>
          <p:nvPr/>
        </p:nvGrpSpPr>
        <p:grpSpPr>
          <a:xfrm>
            <a:off x="88164" y="2193250"/>
            <a:ext cx="3729017" cy="3274755"/>
            <a:chOff x="85578" y="2491391"/>
            <a:chExt cx="3656231" cy="3210836"/>
          </a:xfrm>
        </p:grpSpPr>
        <p:grpSp>
          <p:nvGrpSpPr>
            <p:cNvPr id="38" name="Group 37"/>
            <p:cNvGrpSpPr/>
            <p:nvPr/>
          </p:nvGrpSpPr>
          <p:grpSpPr>
            <a:xfrm>
              <a:off x="85578" y="2491391"/>
              <a:ext cx="3656231" cy="2615150"/>
              <a:chOff x="-2087057" y="2798704"/>
              <a:chExt cx="4560581" cy="2721080"/>
            </a:xfrm>
          </p:grpSpPr>
          <p:sp>
            <p:nvSpPr>
              <p:cNvPr id="39" name="TextBox 38"/>
              <p:cNvSpPr txBox="1"/>
              <p:nvPr/>
            </p:nvSpPr>
            <p:spPr>
              <a:xfrm>
                <a:off x="-2087057" y="2798704"/>
                <a:ext cx="2925859" cy="2615552"/>
              </a:xfrm>
              <a:prstGeom prst="rect">
                <a:avLst/>
              </a:prstGeom>
              <a:noFill/>
            </p:spPr>
            <p:txBody>
              <a:bodyPr wrap="none" lIns="277852" tIns="277852" rIns="277852" bIns="277852" rtlCol="0">
                <a:spAutoFit/>
              </a:bodyPr>
              <a:lstStyle>
                <a:defPPr>
                  <a:defRPr lang="en-US"/>
                </a:defPPr>
                <a:lvl1pPr>
                  <a:lnSpc>
                    <a:spcPct val="90000"/>
                  </a:lnSpc>
                  <a:spcAft>
                    <a:spcPts val="600"/>
                  </a:spcAft>
                  <a:defRPr sz="4400">
                    <a:gradFill>
                      <a:gsLst>
                        <a:gs pos="2917">
                          <a:srgbClr val="ECECEC"/>
                        </a:gs>
                        <a:gs pos="30000">
                          <a:srgbClr val="ECECEC"/>
                        </a:gs>
                      </a:gsLst>
                      <a:lin ang="5400000" scaled="0"/>
                    </a:gradFill>
                    <a:latin typeface="+mj-lt"/>
                  </a:defRPr>
                </a:lvl1pPr>
              </a:lstStyle>
              <a:p>
                <a:pPr defTabSz="914191">
                  <a:spcAft>
                    <a:spcPts val="587"/>
                  </a:spcAft>
                  <a:defRPr/>
                </a:pPr>
                <a:r>
                  <a:rPr lang="en-US" sz="14177" spc="-412" dirty="0">
                    <a:solidFill>
                      <a:srgbClr val="FFFFFF"/>
                    </a:solidFill>
                    <a:latin typeface="Segoe UI Light"/>
                    <a:cs typeface="Segoe UI Semibold" panose="020B0702040204020203" pitchFamily="34" charset="0"/>
                  </a:rPr>
                  <a:t>40</a:t>
                </a:r>
              </a:p>
            </p:txBody>
          </p:sp>
          <p:sp>
            <p:nvSpPr>
              <p:cNvPr id="40" name="TextBox 39"/>
              <p:cNvSpPr txBox="1"/>
              <p:nvPr/>
            </p:nvSpPr>
            <p:spPr>
              <a:xfrm>
                <a:off x="-2006254" y="4543813"/>
                <a:ext cx="4479778" cy="975971"/>
              </a:xfrm>
              <a:prstGeom prst="rect">
                <a:avLst/>
              </a:prstGeom>
              <a:noFill/>
            </p:spPr>
            <p:txBody>
              <a:bodyPr wrap="square" lIns="277852" tIns="277852" rIns="277852" bIns="277852" rtlCol="0">
                <a:spAutoFit/>
              </a:bodyPr>
              <a:lstStyle>
                <a:defPPr>
                  <a:defRPr lang="en-US"/>
                </a:defPPr>
                <a:lvl1pPr>
                  <a:lnSpc>
                    <a:spcPct val="90000"/>
                  </a:lnSpc>
                  <a:spcAft>
                    <a:spcPts val="600"/>
                  </a:spcAft>
                  <a:defRPr sz="4400">
                    <a:gradFill>
                      <a:gsLst>
                        <a:gs pos="2917">
                          <a:srgbClr val="ECECEC"/>
                        </a:gs>
                        <a:gs pos="30000">
                          <a:srgbClr val="ECECEC"/>
                        </a:gs>
                      </a:gsLst>
                      <a:lin ang="5400000" scaled="0"/>
                    </a:gradFill>
                    <a:latin typeface="+mj-lt"/>
                  </a:defRPr>
                </a:lvl1pPr>
              </a:lstStyle>
              <a:p>
                <a:pPr defTabSz="914191">
                  <a:spcAft>
                    <a:spcPts val="587"/>
                  </a:spcAft>
                  <a:defRPr/>
                </a:pPr>
                <a:r>
                  <a:rPr lang="en-US" sz="2856" dirty="0">
                    <a:solidFill>
                      <a:srgbClr val="FFFFFF"/>
                    </a:solidFill>
                    <a:latin typeface="Segoe UI"/>
                    <a:ea typeface="MS PGothic" panose="020B0600070205080204" pitchFamily="34" charset="-128"/>
                    <a:cs typeface="Segoe UI Semilight" panose="020B0402040204020203" pitchFamily="34" charset="0"/>
                  </a:rPr>
                  <a:t>Azure regions</a:t>
                </a:r>
              </a:p>
            </p:txBody>
          </p:sp>
        </p:grpSp>
        <p:sp>
          <p:nvSpPr>
            <p:cNvPr id="41" name="TextBox 40"/>
            <p:cNvSpPr txBox="1"/>
            <p:nvPr/>
          </p:nvSpPr>
          <p:spPr>
            <a:xfrm>
              <a:off x="171498" y="4653450"/>
              <a:ext cx="3228901" cy="1048777"/>
            </a:xfrm>
            <a:prstGeom prst="rect">
              <a:avLst/>
            </a:prstGeom>
            <a:noFill/>
            <a:ln>
              <a:noFill/>
            </a:ln>
          </p:spPr>
          <p:txBody>
            <a:bodyPr wrap="square" lIns="277852" tIns="277852" rIns="277852" bIns="277852" rtlCol="0">
              <a:spAutoFit/>
            </a:bodyPr>
            <a:lstStyle>
              <a:defPPr>
                <a:defRPr lang="en-US"/>
              </a:defPPr>
              <a:lvl1pPr>
                <a:lnSpc>
                  <a:spcPct val="90000"/>
                </a:lnSpc>
                <a:spcAft>
                  <a:spcPts val="600"/>
                </a:spcAft>
                <a:defRPr sz="4400">
                  <a:gradFill>
                    <a:gsLst>
                      <a:gs pos="2917">
                        <a:srgbClr val="ECECEC"/>
                      </a:gs>
                      <a:gs pos="30000">
                        <a:srgbClr val="ECECEC"/>
                      </a:gs>
                    </a:gsLst>
                    <a:lin ang="5400000" scaled="0"/>
                  </a:gradFill>
                  <a:latin typeface="+mj-lt"/>
                </a:defRPr>
              </a:lvl1pPr>
            </a:lstStyle>
            <a:p>
              <a:pPr defTabSz="914191">
                <a:spcAft>
                  <a:spcPts val="587"/>
                </a:spcAft>
                <a:defRPr/>
              </a:pPr>
              <a:r>
                <a:rPr lang="en-US" sz="1836" dirty="0">
                  <a:solidFill>
                    <a:srgbClr val="FFFFFF"/>
                  </a:solidFill>
                  <a:latin typeface="Segoe UI"/>
                  <a:ea typeface="MS PGothic" panose="020B0600070205080204" pitchFamily="34" charset="-128"/>
                  <a:cs typeface="Segoe UI Semibold" panose="020B0702040204020203" pitchFamily="34" charset="0"/>
                </a:rPr>
                <a:t>More than any other cloud provider</a:t>
              </a:r>
            </a:p>
          </p:txBody>
        </p:sp>
      </p:grpSp>
      <p:sp>
        <p:nvSpPr>
          <p:cNvPr id="42" name="Oval 41"/>
          <p:cNvSpPr/>
          <p:nvPr/>
        </p:nvSpPr>
        <p:spPr bwMode="auto">
          <a:xfrm>
            <a:off x="9228368" y="3989727"/>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3" name="Oval 42"/>
          <p:cNvSpPr/>
          <p:nvPr/>
        </p:nvSpPr>
        <p:spPr bwMode="auto">
          <a:xfrm>
            <a:off x="9517798" y="2605758"/>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4" name="Oval 43"/>
          <p:cNvSpPr/>
          <p:nvPr/>
        </p:nvSpPr>
        <p:spPr bwMode="auto">
          <a:xfrm>
            <a:off x="9588155" y="2070648"/>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5" name="Oval 44"/>
          <p:cNvSpPr/>
          <p:nvPr/>
        </p:nvSpPr>
        <p:spPr bwMode="auto">
          <a:xfrm>
            <a:off x="8457235" y="2951815"/>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6" name="Oval 45"/>
          <p:cNvSpPr/>
          <p:nvPr/>
        </p:nvSpPr>
        <p:spPr bwMode="auto">
          <a:xfrm>
            <a:off x="8759973" y="3111569"/>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7" name="Oval 46"/>
          <p:cNvSpPr/>
          <p:nvPr/>
        </p:nvSpPr>
        <p:spPr bwMode="auto">
          <a:xfrm>
            <a:off x="6377397" y="1890081"/>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8" name="Oval 47"/>
          <p:cNvSpPr/>
          <p:nvPr/>
        </p:nvSpPr>
        <p:spPr bwMode="auto">
          <a:xfrm>
            <a:off x="5949808" y="184844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9" name="Oval 48"/>
          <p:cNvSpPr/>
          <p:nvPr/>
        </p:nvSpPr>
        <p:spPr bwMode="auto">
          <a:xfrm>
            <a:off x="4912055" y="4407745"/>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0" name="Oval 49"/>
          <p:cNvSpPr/>
          <p:nvPr/>
        </p:nvSpPr>
        <p:spPr bwMode="auto">
          <a:xfrm>
            <a:off x="3474531" y="233538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1" name="Oval 50"/>
          <p:cNvSpPr/>
          <p:nvPr/>
        </p:nvSpPr>
        <p:spPr bwMode="auto">
          <a:xfrm>
            <a:off x="3248000" y="2366015"/>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2" name="Oval 51"/>
          <p:cNvSpPr/>
          <p:nvPr/>
        </p:nvSpPr>
        <p:spPr bwMode="auto">
          <a:xfrm>
            <a:off x="3340583" y="202803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3" name="Oval 52"/>
          <p:cNvSpPr/>
          <p:nvPr/>
        </p:nvSpPr>
        <p:spPr bwMode="auto">
          <a:xfrm>
            <a:off x="3010582" y="194995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4" name="Oval 53"/>
          <p:cNvSpPr/>
          <p:nvPr/>
        </p:nvSpPr>
        <p:spPr bwMode="auto">
          <a:xfrm>
            <a:off x="3800966" y="1999807"/>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5" name="Oval 54"/>
          <p:cNvSpPr/>
          <p:nvPr/>
        </p:nvSpPr>
        <p:spPr bwMode="auto">
          <a:xfrm>
            <a:off x="3006816" y="2645680"/>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6" name="Oval 55"/>
          <p:cNvSpPr/>
          <p:nvPr/>
        </p:nvSpPr>
        <p:spPr bwMode="auto">
          <a:xfrm>
            <a:off x="2415946" y="2355439"/>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7" name="Oval 56"/>
          <p:cNvSpPr/>
          <p:nvPr/>
        </p:nvSpPr>
        <p:spPr bwMode="auto">
          <a:xfrm>
            <a:off x="10404534" y="2151171"/>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8" name="Oval 57"/>
          <p:cNvSpPr/>
          <p:nvPr/>
        </p:nvSpPr>
        <p:spPr bwMode="auto">
          <a:xfrm>
            <a:off x="10151946" y="253247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9" name="Oval 58"/>
          <p:cNvSpPr/>
          <p:nvPr/>
        </p:nvSpPr>
        <p:spPr bwMode="auto">
          <a:xfrm>
            <a:off x="10594033" y="497087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0" name="Oval 59"/>
          <p:cNvSpPr/>
          <p:nvPr/>
        </p:nvSpPr>
        <p:spPr bwMode="auto">
          <a:xfrm>
            <a:off x="10332683" y="5254027"/>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1" name="Oval 60"/>
          <p:cNvSpPr/>
          <p:nvPr/>
        </p:nvSpPr>
        <p:spPr bwMode="auto">
          <a:xfrm>
            <a:off x="9366429" y="2928459"/>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2" name="Oval 61"/>
          <p:cNvSpPr/>
          <p:nvPr/>
        </p:nvSpPr>
        <p:spPr bwMode="auto">
          <a:xfrm>
            <a:off x="2983317" y="2259506"/>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3" name="Oval 62"/>
          <p:cNvSpPr/>
          <p:nvPr/>
        </p:nvSpPr>
        <p:spPr bwMode="auto">
          <a:xfrm>
            <a:off x="8545876" y="3449804"/>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4" name="Oval 63"/>
          <p:cNvSpPr/>
          <p:nvPr/>
        </p:nvSpPr>
        <p:spPr bwMode="auto">
          <a:xfrm>
            <a:off x="3565073" y="246978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5" name="Oval 64"/>
          <p:cNvSpPr/>
          <p:nvPr/>
        </p:nvSpPr>
        <p:spPr bwMode="auto">
          <a:xfrm>
            <a:off x="3662829" y="229019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6" name="Oval 65"/>
          <p:cNvSpPr/>
          <p:nvPr/>
        </p:nvSpPr>
        <p:spPr bwMode="auto">
          <a:xfrm>
            <a:off x="5883068" y="158465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7" name="Oval 66"/>
          <p:cNvSpPr/>
          <p:nvPr/>
        </p:nvSpPr>
        <p:spPr bwMode="auto">
          <a:xfrm>
            <a:off x="6335127" y="1684575"/>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8" name="Oval 67"/>
          <p:cNvSpPr/>
          <p:nvPr/>
        </p:nvSpPr>
        <p:spPr bwMode="auto">
          <a:xfrm>
            <a:off x="6163603" y="2014172"/>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9" name="Oval 68"/>
          <p:cNvSpPr/>
          <p:nvPr/>
        </p:nvSpPr>
        <p:spPr bwMode="auto">
          <a:xfrm>
            <a:off x="6163603" y="1601391"/>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71" name="Group 70"/>
          <p:cNvGrpSpPr/>
          <p:nvPr/>
        </p:nvGrpSpPr>
        <p:grpSpPr>
          <a:xfrm>
            <a:off x="270139" y="5403336"/>
            <a:ext cx="11217059" cy="979014"/>
            <a:chOff x="269294" y="5831581"/>
            <a:chExt cx="11218650" cy="989837"/>
          </a:xfrm>
          <a:solidFill>
            <a:srgbClr val="008272"/>
          </a:solidFill>
        </p:grpSpPr>
        <p:sp>
          <p:nvSpPr>
            <p:cNvPr id="74" name="TextBox 73"/>
            <p:cNvSpPr txBox="1"/>
            <p:nvPr/>
          </p:nvSpPr>
          <p:spPr>
            <a:xfrm>
              <a:off x="269294" y="5852140"/>
              <a:ext cx="5264838" cy="775346"/>
            </a:xfrm>
            <a:prstGeom prst="rect">
              <a:avLst/>
            </a:prstGeom>
            <a:noFill/>
          </p:spPr>
          <p:txBody>
            <a:bodyPr wrap="square" lIns="182854" tIns="146283" rIns="182854" bIns="146283" rtlCol="0">
              <a:spAutoFit/>
            </a:bodyPr>
            <a:lstStyle/>
            <a:p>
              <a:pPr defTabSz="932509">
                <a:lnSpc>
                  <a:spcPct val="90000"/>
                </a:lnSpc>
                <a:spcBef>
                  <a:spcPts val="300"/>
                </a:spcBef>
                <a:defRPr/>
              </a:pPr>
              <a:r>
                <a:rPr lang="en-US" sz="1836" dirty="0">
                  <a:gradFill>
                    <a:gsLst>
                      <a:gs pos="0">
                        <a:srgbClr val="FFFFFF"/>
                      </a:gs>
                      <a:gs pos="100000">
                        <a:srgbClr val="FFFFFF"/>
                      </a:gs>
                    </a:gsLst>
                    <a:lin ang="5400000" scaled="1"/>
                  </a:gradFill>
                  <a:latin typeface="Segoe UI Semibold" panose="020B0702040204020203" pitchFamily="34" charset="0"/>
                  <a:cs typeface="Segoe UI Semibold" panose="020B0702040204020203" pitchFamily="34" charset="0"/>
                </a:rPr>
                <a:t>RECENTLY LAUNCHED: </a:t>
              </a:r>
            </a:p>
            <a:p>
              <a:pPr defTabSz="932509">
                <a:lnSpc>
                  <a:spcPct val="90000"/>
                </a:lnSpc>
                <a:spcBef>
                  <a:spcPts val="300"/>
                </a:spcBef>
                <a:defRPr/>
              </a:pPr>
              <a:r>
                <a:rPr lang="en-US" sz="1224" dirty="0">
                  <a:solidFill>
                    <a:srgbClr val="FFFFFF"/>
                  </a:solidFill>
                  <a:latin typeface="Segoe UI"/>
                </a:rPr>
                <a:t>US Gov: US Gov Texas and US Gov Arizona </a:t>
              </a:r>
            </a:p>
          </p:txBody>
        </p:sp>
        <p:sp>
          <p:nvSpPr>
            <p:cNvPr id="75" name="TextBox 74"/>
            <p:cNvSpPr txBox="1"/>
            <p:nvPr/>
          </p:nvSpPr>
          <p:spPr>
            <a:xfrm>
              <a:off x="6024749" y="5831581"/>
              <a:ext cx="5463195" cy="989837"/>
            </a:xfrm>
            <a:prstGeom prst="rect">
              <a:avLst/>
            </a:prstGeom>
            <a:noFill/>
          </p:spPr>
          <p:txBody>
            <a:bodyPr wrap="square" lIns="182854" tIns="146283" rIns="182854" bIns="146283" rtlCol="0">
              <a:spAutoFit/>
            </a:bodyPr>
            <a:lstStyle/>
            <a:p>
              <a:pPr defTabSz="932509">
                <a:lnSpc>
                  <a:spcPct val="90000"/>
                </a:lnSpc>
                <a:spcBef>
                  <a:spcPts val="300"/>
                </a:spcBef>
                <a:defRPr/>
              </a:pPr>
              <a:r>
                <a:rPr lang="en-US" sz="1836" dirty="0">
                  <a:solidFill>
                    <a:srgbClr val="FFFFFF"/>
                  </a:solidFill>
                  <a:latin typeface="Segoe UI Semibold" panose="020B0702040204020203" pitchFamily="34" charset="0"/>
                  <a:cs typeface="Segoe UI Semibold" panose="020B0702040204020203" pitchFamily="34" charset="0"/>
                </a:rPr>
                <a:t>NEWLY ANNOUNCED: </a:t>
              </a:r>
            </a:p>
            <a:p>
              <a:pPr defTabSz="932509">
                <a:lnSpc>
                  <a:spcPct val="90000"/>
                </a:lnSpc>
                <a:spcBef>
                  <a:spcPts val="300"/>
                </a:spcBef>
                <a:defRPr/>
              </a:pPr>
              <a:r>
                <a:rPr lang="en-US" sz="1224" dirty="0">
                  <a:solidFill>
                    <a:srgbClr val="FFFFFF"/>
                  </a:solidFill>
                  <a:latin typeface="Segoe UI"/>
                </a:rPr>
                <a:t>France: France Central and France South</a:t>
              </a:r>
            </a:p>
            <a:p>
              <a:pPr defTabSz="932509">
                <a:lnSpc>
                  <a:spcPct val="90000"/>
                </a:lnSpc>
                <a:spcBef>
                  <a:spcPts val="300"/>
                </a:spcBef>
                <a:defRPr/>
              </a:pPr>
              <a:r>
                <a:rPr lang="en-US" sz="1224" dirty="0">
                  <a:solidFill>
                    <a:srgbClr val="FFFFFF"/>
                  </a:solidFill>
                  <a:latin typeface="Segoe UI"/>
                </a:rPr>
                <a:t>Africa: South Africa North and South Africa West</a:t>
              </a:r>
            </a:p>
          </p:txBody>
        </p:sp>
      </p:grpSp>
      <p:grpSp>
        <p:nvGrpSpPr>
          <p:cNvPr id="80" name="Group 79"/>
          <p:cNvGrpSpPr/>
          <p:nvPr/>
        </p:nvGrpSpPr>
        <p:grpSpPr>
          <a:xfrm>
            <a:off x="11606195" y="124022"/>
            <a:ext cx="656923" cy="656923"/>
            <a:chOff x="457580" y="5628520"/>
            <a:chExt cx="657017" cy="657017"/>
          </a:xfrm>
        </p:grpSpPr>
        <p:sp>
          <p:nvSpPr>
            <p:cNvPr id="81" name="Oval 80"/>
            <p:cNvSpPr/>
            <p:nvPr/>
          </p:nvSpPr>
          <p:spPr bwMode="auto">
            <a:xfrm>
              <a:off x="457580" y="5628520"/>
              <a:ext cx="657017" cy="657017"/>
            </a:xfrm>
            <a:prstGeom prst="ellipse">
              <a:avLst/>
            </a:prstGeom>
            <a:solidFill>
              <a:schemeClr val="bg1"/>
            </a:solidFill>
            <a:ln w="254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2" name="Freeform 13"/>
            <p:cNvSpPr>
              <a:spLocks noChangeAspect="1" noEditPoints="1"/>
            </p:cNvSpPr>
            <p:nvPr/>
          </p:nvSpPr>
          <p:spPr bwMode="auto">
            <a:xfrm>
              <a:off x="657125" y="5818271"/>
              <a:ext cx="257926" cy="277514"/>
            </a:xfrm>
            <a:custGeom>
              <a:avLst/>
              <a:gdLst>
                <a:gd name="T0" fmla="*/ 49 w 97"/>
                <a:gd name="T1" fmla="*/ 105 h 105"/>
                <a:gd name="T2" fmla="*/ 47 w 97"/>
                <a:gd name="T3" fmla="*/ 104 h 105"/>
                <a:gd name="T4" fmla="*/ 0 w 97"/>
                <a:gd name="T5" fmla="*/ 44 h 105"/>
                <a:gd name="T6" fmla="*/ 0 w 97"/>
                <a:gd name="T7" fmla="*/ 0 h 105"/>
                <a:gd name="T8" fmla="*/ 6 w 97"/>
                <a:gd name="T9" fmla="*/ 4 h 105"/>
                <a:gd name="T10" fmla="*/ 26 w 97"/>
                <a:gd name="T11" fmla="*/ 10 h 105"/>
                <a:gd name="T12" fmla="*/ 47 w 97"/>
                <a:gd name="T13" fmla="*/ 4 h 105"/>
                <a:gd name="T14" fmla="*/ 49 w 97"/>
                <a:gd name="T15" fmla="*/ 3 h 105"/>
                <a:gd name="T16" fmla="*/ 51 w 97"/>
                <a:gd name="T17" fmla="*/ 4 h 105"/>
                <a:gd name="T18" fmla="*/ 72 w 97"/>
                <a:gd name="T19" fmla="*/ 10 h 105"/>
                <a:gd name="T20" fmla="*/ 91 w 97"/>
                <a:gd name="T21" fmla="*/ 4 h 105"/>
                <a:gd name="T22" fmla="*/ 97 w 97"/>
                <a:gd name="T23" fmla="*/ 0 h 105"/>
                <a:gd name="T24" fmla="*/ 97 w 97"/>
                <a:gd name="T25" fmla="*/ 44 h 105"/>
                <a:gd name="T26" fmla="*/ 50 w 97"/>
                <a:gd name="T27" fmla="*/ 104 h 105"/>
                <a:gd name="T28" fmla="*/ 49 w 97"/>
                <a:gd name="T29" fmla="*/ 105 h 105"/>
                <a:gd name="T30" fmla="*/ 8 w 97"/>
                <a:gd name="T31" fmla="*/ 14 h 105"/>
                <a:gd name="T32" fmla="*/ 8 w 97"/>
                <a:gd name="T33" fmla="*/ 44 h 105"/>
                <a:gd name="T34" fmla="*/ 49 w 97"/>
                <a:gd name="T35" fmla="*/ 96 h 105"/>
                <a:gd name="T36" fmla="*/ 89 w 97"/>
                <a:gd name="T37" fmla="*/ 44 h 105"/>
                <a:gd name="T38" fmla="*/ 89 w 97"/>
                <a:gd name="T39" fmla="*/ 14 h 105"/>
                <a:gd name="T40" fmla="*/ 72 w 97"/>
                <a:gd name="T41" fmla="*/ 18 h 105"/>
                <a:gd name="T42" fmla="*/ 49 w 97"/>
                <a:gd name="T43" fmla="*/ 12 h 105"/>
                <a:gd name="T44" fmla="*/ 26 w 97"/>
                <a:gd name="T45" fmla="*/ 18 h 105"/>
                <a:gd name="T46" fmla="*/ 8 w 97"/>
                <a:gd name="T47" fmla="*/ 1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105">
                  <a:moveTo>
                    <a:pt x="49" y="105"/>
                  </a:moveTo>
                  <a:cubicBezTo>
                    <a:pt x="47" y="104"/>
                    <a:pt x="47" y="104"/>
                    <a:pt x="47" y="104"/>
                  </a:cubicBezTo>
                  <a:cubicBezTo>
                    <a:pt x="45" y="103"/>
                    <a:pt x="0" y="85"/>
                    <a:pt x="0" y="44"/>
                  </a:cubicBezTo>
                  <a:cubicBezTo>
                    <a:pt x="0" y="0"/>
                    <a:pt x="0" y="0"/>
                    <a:pt x="0" y="0"/>
                  </a:cubicBezTo>
                  <a:cubicBezTo>
                    <a:pt x="6" y="4"/>
                    <a:pt x="6" y="4"/>
                    <a:pt x="6" y="4"/>
                  </a:cubicBezTo>
                  <a:cubicBezTo>
                    <a:pt x="6" y="4"/>
                    <a:pt x="16" y="10"/>
                    <a:pt x="26" y="10"/>
                  </a:cubicBezTo>
                  <a:cubicBezTo>
                    <a:pt x="36" y="10"/>
                    <a:pt x="47" y="4"/>
                    <a:pt x="47" y="4"/>
                  </a:cubicBezTo>
                  <a:cubicBezTo>
                    <a:pt x="49" y="3"/>
                    <a:pt x="49" y="3"/>
                    <a:pt x="49" y="3"/>
                  </a:cubicBezTo>
                  <a:cubicBezTo>
                    <a:pt x="51" y="4"/>
                    <a:pt x="51" y="4"/>
                    <a:pt x="51" y="4"/>
                  </a:cubicBezTo>
                  <a:cubicBezTo>
                    <a:pt x="51" y="4"/>
                    <a:pt x="61" y="10"/>
                    <a:pt x="72" y="10"/>
                  </a:cubicBezTo>
                  <a:cubicBezTo>
                    <a:pt x="82" y="10"/>
                    <a:pt x="91" y="4"/>
                    <a:pt x="91" y="4"/>
                  </a:cubicBezTo>
                  <a:cubicBezTo>
                    <a:pt x="97" y="0"/>
                    <a:pt x="97" y="0"/>
                    <a:pt x="97" y="0"/>
                  </a:cubicBezTo>
                  <a:cubicBezTo>
                    <a:pt x="97" y="44"/>
                    <a:pt x="97" y="44"/>
                    <a:pt x="97" y="44"/>
                  </a:cubicBezTo>
                  <a:cubicBezTo>
                    <a:pt x="97" y="85"/>
                    <a:pt x="52" y="103"/>
                    <a:pt x="50" y="104"/>
                  </a:cubicBezTo>
                  <a:lnTo>
                    <a:pt x="49" y="105"/>
                  </a:lnTo>
                  <a:close/>
                  <a:moveTo>
                    <a:pt x="8" y="14"/>
                  </a:moveTo>
                  <a:cubicBezTo>
                    <a:pt x="8" y="44"/>
                    <a:pt x="8" y="44"/>
                    <a:pt x="8" y="44"/>
                  </a:cubicBezTo>
                  <a:cubicBezTo>
                    <a:pt x="8" y="76"/>
                    <a:pt x="41" y="93"/>
                    <a:pt x="49" y="96"/>
                  </a:cubicBezTo>
                  <a:cubicBezTo>
                    <a:pt x="56" y="93"/>
                    <a:pt x="89" y="76"/>
                    <a:pt x="89" y="44"/>
                  </a:cubicBezTo>
                  <a:cubicBezTo>
                    <a:pt x="89" y="14"/>
                    <a:pt x="89" y="14"/>
                    <a:pt x="89" y="14"/>
                  </a:cubicBezTo>
                  <a:cubicBezTo>
                    <a:pt x="85" y="16"/>
                    <a:pt x="79" y="18"/>
                    <a:pt x="72" y="18"/>
                  </a:cubicBezTo>
                  <a:cubicBezTo>
                    <a:pt x="61" y="18"/>
                    <a:pt x="53" y="14"/>
                    <a:pt x="49" y="12"/>
                  </a:cubicBezTo>
                  <a:cubicBezTo>
                    <a:pt x="45" y="14"/>
                    <a:pt x="35" y="18"/>
                    <a:pt x="26" y="18"/>
                  </a:cubicBezTo>
                  <a:cubicBezTo>
                    <a:pt x="19" y="18"/>
                    <a:pt x="13" y="15"/>
                    <a:pt x="8" y="14"/>
                  </a:cubicBezTo>
                  <a:close/>
                </a:path>
              </a:pathLst>
            </a:custGeom>
            <a:solidFill>
              <a:srgbClr val="008272"/>
            </a:solidFill>
          </p:spPr>
          <p:txBody>
            <a:bodyPr vert="horz" wrap="square" lIns="91427" tIns="45713" rIns="91427" bIns="45713" numCol="1" anchor="t" anchorCtr="0" compatLnSpc="1">
              <a:prstTxWarp prst="textNoShape">
                <a:avLst/>
              </a:prstTxWarp>
            </a:bodyPr>
            <a:lstStyle/>
            <a:p>
              <a:pPr defTabSz="914224">
                <a:defRPr/>
              </a:pPr>
              <a:endParaRPr lang="en-US" kern="0" dirty="0">
                <a:solidFill>
                  <a:srgbClr val="505050"/>
                </a:solidFill>
                <a:latin typeface="Segoe UI Semilight"/>
              </a:endParaRPr>
            </a:p>
          </p:txBody>
        </p:sp>
      </p:grpSp>
      <p:sp>
        <p:nvSpPr>
          <p:cNvPr id="70" name="Oval 69">
            <a:extLst>
              <a:ext uri="{FF2B5EF4-FFF2-40B4-BE49-F238E27FC236}">
                <a16:creationId xmlns:a16="http://schemas.microsoft.com/office/drawing/2014/main" id="{390DFB9F-5708-4A15-9005-E0A3B3B0B0B8}"/>
              </a:ext>
            </a:extLst>
          </p:cNvPr>
          <p:cNvSpPr/>
          <p:nvPr/>
        </p:nvSpPr>
        <p:spPr bwMode="auto">
          <a:xfrm>
            <a:off x="6786519" y="4685261"/>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72" name="Oval 71">
            <a:extLst>
              <a:ext uri="{FF2B5EF4-FFF2-40B4-BE49-F238E27FC236}">
                <a16:creationId xmlns:a16="http://schemas.microsoft.com/office/drawing/2014/main" id="{D4F24831-E233-44E6-A50A-F37658F46779}"/>
              </a:ext>
            </a:extLst>
          </p:cNvPr>
          <p:cNvSpPr/>
          <p:nvPr/>
        </p:nvSpPr>
        <p:spPr bwMode="auto">
          <a:xfrm>
            <a:off x="6609747" y="4877183"/>
            <a:ext cx="280535" cy="280529"/>
          </a:xfrm>
          <a:prstGeom prst="ellipse">
            <a:avLst/>
          </a:prstGeom>
          <a:solidFill>
            <a:schemeClr val="accent3"/>
          </a:solidFill>
          <a:ln w="187325">
            <a:solidFill>
              <a:schemeClr val="accent3">
                <a:lumMod val="60000"/>
                <a:lumOff val="40000"/>
                <a:alpha val="34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60" tIns="143408" rIns="179260" bIns="143408" numCol="1" spcCol="0" rtlCol="0" fromWordArt="0" anchor="t" anchorCtr="0" forceAA="0" compatLnSpc="1">
            <a:prstTxWarp prst="textNoShape">
              <a:avLst/>
            </a:prstTxWarp>
            <a:noAutofit/>
          </a:bodyPr>
          <a:lstStyle/>
          <a:p>
            <a:pPr algn="ctr" defTabSz="913926" fontAlgn="base">
              <a:lnSpc>
                <a:spcPct val="90000"/>
              </a:lnSpc>
              <a:spcBef>
                <a:spcPct val="0"/>
              </a:spcBef>
              <a:spcAft>
                <a:spcPct val="0"/>
              </a:spcAft>
              <a:defRPr/>
            </a:pPr>
            <a:endParaRPr lang="en-US" sz="2353"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1730404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2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4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6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8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12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14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grpId="0" nodeType="withEffect">
                                  <p:stCondLst>
                                    <p:cond delay="16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18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24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26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par>
                                <p:cTn id="47" presetID="10" presetClass="entr" presetSubtype="0" fill="hold" grpId="0" nodeType="withEffect">
                                  <p:stCondLst>
                                    <p:cond delay="28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30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par>
                                <p:cTn id="53" presetID="10" presetClass="entr" presetSubtype="0" fill="hold" grpId="0" nodeType="withEffect">
                                  <p:stCondLst>
                                    <p:cond delay="34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childTnLst>
                                </p:cTn>
                              </p:par>
                              <p:par>
                                <p:cTn id="56" presetID="10" presetClass="entr" presetSubtype="0" fill="hold" grpId="0" nodeType="withEffect">
                                  <p:stCondLst>
                                    <p:cond delay="38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500"/>
                                        <p:tgtEl>
                                          <p:spTgt spid="59"/>
                                        </p:tgtEl>
                                      </p:cBhvr>
                                    </p:animEffect>
                                  </p:childTnLst>
                                </p:cTn>
                              </p:par>
                              <p:par>
                                <p:cTn id="59" presetID="10" presetClass="entr" presetSubtype="0" fill="hold" grpId="0" nodeType="withEffect">
                                  <p:stCondLst>
                                    <p:cond delay="42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par>
                                <p:cTn id="62" presetID="10" presetClass="entr" presetSubtype="0" fill="hold" grpId="0" nodeType="withEffect">
                                  <p:stCondLst>
                                    <p:cond delay="48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500"/>
                                        <p:tgtEl>
                                          <p:spTgt spid="61"/>
                                        </p:tgtEl>
                                      </p:cBhvr>
                                    </p:animEffect>
                                  </p:childTnLst>
                                </p:cTn>
                              </p:par>
                              <p:par>
                                <p:cTn id="65" presetID="10" presetClass="entr" presetSubtype="0" fill="hold" grpId="0" nodeType="withEffect">
                                  <p:stCondLst>
                                    <p:cond delay="55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par>
                                <p:cTn id="68" presetID="10" presetClass="entr" presetSubtype="0" fill="hold" grpId="0" nodeType="withEffect">
                                  <p:stCondLst>
                                    <p:cond delay="55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16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par>
                                <p:cTn id="74" presetID="10" presetClass="entr" presetSubtype="0" fill="hold" grpId="0" nodeType="withEffect">
                                  <p:stCondLst>
                                    <p:cond delay="160"/>
                                  </p:stCondLst>
                                  <p:childTnLst>
                                    <p:set>
                                      <p:cBhvr>
                                        <p:cTn id="75" dur="1" fill="hold">
                                          <p:stCondLst>
                                            <p:cond delay="0"/>
                                          </p:stCondLst>
                                        </p:cTn>
                                        <p:tgtEl>
                                          <p:spTgt spid="65"/>
                                        </p:tgtEl>
                                        <p:attrNameLst>
                                          <p:attrName>style.visibility</p:attrName>
                                        </p:attrNameLst>
                                      </p:cBhvr>
                                      <p:to>
                                        <p:strVal val="visible"/>
                                      </p:to>
                                    </p:set>
                                    <p:animEffect transition="in" filter="fade">
                                      <p:cBhvr>
                                        <p:cTn id="76" dur="500"/>
                                        <p:tgtEl>
                                          <p:spTgt spid="65"/>
                                        </p:tgtEl>
                                      </p:cBhvr>
                                    </p:animEffect>
                                  </p:childTnLst>
                                </p:cTn>
                              </p:par>
                              <p:par>
                                <p:cTn id="77" presetID="10" presetClass="entr" presetSubtype="0" fill="hold" grpId="0" nodeType="withEffect">
                                  <p:stCondLst>
                                    <p:cond delay="16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500"/>
                                        <p:tgtEl>
                                          <p:spTgt spid="66"/>
                                        </p:tgtEl>
                                      </p:cBhvr>
                                    </p:animEffect>
                                  </p:childTnLst>
                                </p:cTn>
                              </p:par>
                              <p:par>
                                <p:cTn id="80" presetID="10" presetClass="entr" presetSubtype="0" fill="hold" grpId="0" nodeType="withEffect">
                                  <p:stCondLst>
                                    <p:cond delay="16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500"/>
                                        <p:tgtEl>
                                          <p:spTgt spid="67"/>
                                        </p:tgtEl>
                                      </p:cBhvr>
                                    </p:animEffect>
                                  </p:childTnLst>
                                </p:cTn>
                              </p:par>
                              <p:par>
                                <p:cTn id="83" presetID="10" presetClass="entr" presetSubtype="0" fill="hold" grpId="0" nodeType="withEffect">
                                  <p:stCondLst>
                                    <p:cond delay="160"/>
                                  </p:stCondLst>
                                  <p:childTnLst>
                                    <p:set>
                                      <p:cBhvr>
                                        <p:cTn id="84" dur="1" fill="hold">
                                          <p:stCondLst>
                                            <p:cond delay="0"/>
                                          </p:stCondLst>
                                        </p:cTn>
                                        <p:tgtEl>
                                          <p:spTgt spid="68"/>
                                        </p:tgtEl>
                                        <p:attrNameLst>
                                          <p:attrName>style.visibility</p:attrName>
                                        </p:attrNameLst>
                                      </p:cBhvr>
                                      <p:to>
                                        <p:strVal val="visible"/>
                                      </p:to>
                                    </p:set>
                                    <p:animEffect transition="in" filter="fade">
                                      <p:cBhvr>
                                        <p:cTn id="85" dur="500"/>
                                        <p:tgtEl>
                                          <p:spTgt spid="68"/>
                                        </p:tgtEl>
                                      </p:cBhvr>
                                    </p:animEffect>
                                  </p:childTnLst>
                                </p:cTn>
                              </p:par>
                              <p:par>
                                <p:cTn id="86" presetID="10" presetClass="entr" presetSubtype="0" fill="hold" grpId="0" nodeType="withEffect">
                                  <p:stCondLst>
                                    <p:cond delay="16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childTnLst>
                                </p:cTn>
                              </p:par>
                              <p:par>
                                <p:cTn id="89" presetID="10" presetClass="entr" presetSubtype="0" fill="hold" grpId="0" nodeType="withEffect">
                                  <p:stCondLst>
                                    <p:cond delay="38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par>
                                <p:cTn id="92" presetID="10" presetClass="entr" presetSubtype="0" fill="hold" grpId="0" nodeType="withEffect">
                                  <p:stCondLst>
                                    <p:cond delay="420"/>
                                  </p:stCondLst>
                                  <p:childTnLst>
                                    <p:set>
                                      <p:cBhvr>
                                        <p:cTn id="93" dur="1" fill="hold">
                                          <p:stCondLst>
                                            <p:cond delay="0"/>
                                          </p:stCondLst>
                                        </p:cTn>
                                        <p:tgtEl>
                                          <p:spTgt spid="72"/>
                                        </p:tgtEl>
                                        <p:attrNameLst>
                                          <p:attrName>style.visibility</p:attrName>
                                        </p:attrNameLst>
                                      </p:cBhvr>
                                      <p:to>
                                        <p:strVal val="visible"/>
                                      </p:to>
                                    </p:set>
                                    <p:animEffect transition="in" filter="fade">
                                      <p:cBhvr>
                                        <p:cTn id="9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Momentum</a:t>
            </a:r>
          </a:p>
        </p:txBody>
      </p:sp>
      <p:grpSp>
        <p:nvGrpSpPr>
          <p:cNvPr id="9" name="Group 8"/>
          <p:cNvGrpSpPr/>
          <p:nvPr/>
        </p:nvGrpSpPr>
        <p:grpSpPr>
          <a:xfrm>
            <a:off x="275480" y="4182928"/>
            <a:ext cx="3611368" cy="2514243"/>
            <a:chOff x="274637" y="4183026"/>
            <a:chExt cx="3611880" cy="2514600"/>
          </a:xfrm>
        </p:grpSpPr>
        <p:sp>
          <p:nvSpPr>
            <p:cNvPr id="79" name="TextBox 78"/>
            <p:cNvSpPr txBox="1"/>
            <p:nvPr/>
          </p:nvSpPr>
          <p:spPr>
            <a:xfrm>
              <a:off x="274637" y="4183026"/>
              <a:ext cx="3611880" cy="2514600"/>
            </a:xfrm>
            <a:prstGeom prst="rect">
              <a:avLst/>
            </a:prstGeom>
            <a:solidFill>
              <a:schemeClr val="tx1">
                <a:lumMod val="20000"/>
                <a:lumOff val="80000"/>
              </a:schemeClr>
            </a:solidFill>
          </p:spPr>
          <p:txBody>
            <a:bodyPr wrap="square" lIns="182854" tIns="146283" rIns="182854" bIns="146283" rtlCol="0">
              <a:noAutofit/>
            </a:bodyPr>
            <a:lstStyle/>
            <a:p>
              <a:pPr defTabSz="932205">
                <a:lnSpc>
                  <a:spcPct val="90000"/>
                </a:lnSpc>
                <a:defRPr/>
              </a:pPr>
              <a:r>
                <a:rPr lang="en-US" sz="5399" b="1" kern="0" dirty="0">
                  <a:solidFill>
                    <a:schemeClr val="accent1"/>
                  </a:solidFill>
                  <a:latin typeface="+mj-lt"/>
                  <a:cs typeface="Segoe UI Semibold" panose="020B0702040204020203" pitchFamily="34" charset="0"/>
                </a:rPr>
                <a:t>750 </a:t>
              </a:r>
              <a:r>
                <a:rPr lang="en-US" sz="4399" b="1" kern="0" dirty="0">
                  <a:solidFill>
                    <a:schemeClr val="accent1"/>
                  </a:solidFill>
                  <a:latin typeface="+mj-lt"/>
                  <a:cs typeface="Segoe UI Semibold" panose="020B0702040204020203" pitchFamily="34" charset="0"/>
                </a:rPr>
                <a:t>million</a:t>
              </a:r>
            </a:p>
            <a:p>
              <a:pPr defTabSz="932205">
                <a:lnSpc>
                  <a:spcPct val="90000"/>
                </a:lnSpc>
                <a:defRPr/>
              </a:pPr>
              <a: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Azure Active</a:t>
              </a:r>
              <a:b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br>
              <a: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Directory users</a:t>
              </a:r>
            </a:p>
            <a:p>
              <a:pPr defTabSz="932205">
                <a:lnSpc>
                  <a:spcPct val="90000"/>
                </a:lnSpc>
                <a:defRPr/>
              </a:pPr>
              <a:endParaRPr lang="en-US" sz="1399" kern="0" dirty="0">
                <a:gradFill>
                  <a:gsLst>
                    <a:gs pos="92857">
                      <a:schemeClr val="tx1"/>
                    </a:gs>
                    <a:gs pos="79464">
                      <a:schemeClr val="tx1"/>
                    </a:gs>
                  </a:gsLst>
                  <a:lin ang="5400000" scaled="0"/>
                </a:gradFill>
                <a:latin typeface="+mj-lt"/>
                <a:cs typeface="Segoe UI Semilight" panose="020B0402040204020203" pitchFamily="34" charset="0"/>
              </a:endParaRPr>
            </a:p>
          </p:txBody>
        </p:sp>
        <p:sp>
          <p:nvSpPr>
            <p:cNvPr id="21" name="Freeform 13"/>
            <p:cNvSpPr>
              <a:spLocks noChangeAspect="1" noEditPoints="1"/>
            </p:cNvSpPr>
            <p:nvPr/>
          </p:nvSpPr>
          <p:spPr bwMode="auto">
            <a:xfrm>
              <a:off x="500009" y="6149380"/>
              <a:ext cx="517637" cy="319647"/>
            </a:xfrm>
            <a:custGeom>
              <a:avLst/>
              <a:gdLst>
                <a:gd name="T0" fmla="*/ 20 w 75"/>
                <a:gd name="T1" fmla="*/ 0 h 45"/>
                <a:gd name="T2" fmla="*/ 5 w 75"/>
                <a:gd name="T3" fmla="*/ 15 h 45"/>
                <a:gd name="T4" fmla="*/ 11 w 75"/>
                <a:gd name="T5" fmla="*/ 27 h 45"/>
                <a:gd name="T6" fmla="*/ 0 w 75"/>
                <a:gd name="T7" fmla="*/ 45 h 45"/>
                <a:gd name="T8" fmla="*/ 5 w 75"/>
                <a:gd name="T9" fmla="*/ 45 h 45"/>
                <a:gd name="T10" fmla="*/ 20 w 75"/>
                <a:gd name="T11" fmla="*/ 30 h 45"/>
                <a:gd name="T12" fmla="*/ 35 w 75"/>
                <a:gd name="T13" fmla="*/ 45 h 45"/>
                <a:gd name="T14" fmla="*/ 40 w 75"/>
                <a:gd name="T15" fmla="*/ 45 h 45"/>
                <a:gd name="T16" fmla="*/ 55 w 75"/>
                <a:gd name="T17" fmla="*/ 30 h 45"/>
                <a:gd name="T18" fmla="*/ 70 w 75"/>
                <a:gd name="T19" fmla="*/ 45 h 45"/>
                <a:gd name="T20" fmla="*/ 75 w 75"/>
                <a:gd name="T21" fmla="*/ 45 h 45"/>
                <a:gd name="T22" fmla="*/ 64 w 75"/>
                <a:gd name="T23" fmla="*/ 27 h 45"/>
                <a:gd name="T24" fmla="*/ 70 w 75"/>
                <a:gd name="T25" fmla="*/ 15 h 45"/>
                <a:gd name="T26" fmla="*/ 55 w 75"/>
                <a:gd name="T27" fmla="*/ 0 h 45"/>
                <a:gd name="T28" fmla="*/ 40 w 75"/>
                <a:gd name="T29" fmla="*/ 15 h 45"/>
                <a:gd name="T30" fmla="*/ 46 w 75"/>
                <a:gd name="T31" fmla="*/ 27 h 45"/>
                <a:gd name="T32" fmla="*/ 38 w 75"/>
                <a:gd name="T33" fmla="*/ 36 h 45"/>
                <a:gd name="T34" fmla="*/ 29 w 75"/>
                <a:gd name="T35" fmla="*/ 27 h 45"/>
                <a:gd name="T36" fmla="*/ 35 w 75"/>
                <a:gd name="T37" fmla="*/ 15 h 45"/>
                <a:gd name="T38" fmla="*/ 20 w 75"/>
                <a:gd name="T39" fmla="*/ 0 h 45"/>
                <a:gd name="T40" fmla="*/ 20 w 75"/>
                <a:gd name="T41" fmla="*/ 5 h 45"/>
                <a:gd name="T42" fmla="*/ 30 w 75"/>
                <a:gd name="T43" fmla="*/ 15 h 45"/>
                <a:gd name="T44" fmla="*/ 20 w 75"/>
                <a:gd name="T45" fmla="*/ 25 h 45"/>
                <a:gd name="T46" fmla="*/ 10 w 75"/>
                <a:gd name="T47" fmla="*/ 15 h 45"/>
                <a:gd name="T48" fmla="*/ 20 w 75"/>
                <a:gd name="T49" fmla="*/ 5 h 45"/>
                <a:gd name="T50" fmla="*/ 55 w 75"/>
                <a:gd name="T51" fmla="*/ 5 h 45"/>
                <a:gd name="T52" fmla="*/ 65 w 75"/>
                <a:gd name="T53" fmla="*/ 15 h 45"/>
                <a:gd name="T54" fmla="*/ 55 w 75"/>
                <a:gd name="T55" fmla="*/ 25 h 45"/>
                <a:gd name="T56" fmla="*/ 45 w 75"/>
                <a:gd name="T57" fmla="*/ 15 h 45"/>
                <a:gd name="T58" fmla="*/ 55 w 75"/>
                <a:gd name="T5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5" h="45">
                  <a:moveTo>
                    <a:pt x="20" y="0"/>
                  </a:moveTo>
                  <a:cubicBezTo>
                    <a:pt x="12" y="0"/>
                    <a:pt x="5" y="7"/>
                    <a:pt x="5" y="15"/>
                  </a:cubicBezTo>
                  <a:cubicBezTo>
                    <a:pt x="5" y="20"/>
                    <a:pt x="7" y="25"/>
                    <a:pt x="11" y="27"/>
                  </a:cubicBezTo>
                  <a:cubicBezTo>
                    <a:pt x="5" y="31"/>
                    <a:pt x="0" y="37"/>
                    <a:pt x="0" y="45"/>
                  </a:cubicBezTo>
                  <a:cubicBezTo>
                    <a:pt x="5" y="45"/>
                    <a:pt x="5" y="45"/>
                    <a:pt x="5" y="45"/>
                  </a:cubicBezTo>
                  <a:cubicBezTo>
                    <a:pt x="5" y="37"/>
                    <a:pt x="12" y="30"/>
                    <a:pt x="20" y="30"/>
                  </a:cubicBezTo>
                  <a:cubicBezTo>
                    <a:pt x="28" y="30"/>
                    <a:pt x="35" y="37"/>
                    <a:pt x="35" y="45"/>
                  </a:cubicBezTo>
                  <a:cubicBezTo>
                    <a:pt x="40" y="45"/>
                    <a:pt x="40" y="45"/>
                    <a:pt x="40" y="45"/>
                  </a:cubicBezTo>
                  <a:cubicBezTo>
                    <a:pt x="40" y="37"/>
                    <a:pt x="47" y="30"/>
                    <a:pt x="55" y="30"/>
                  </a:cubicBezTo>
                  <a:cubicBezTo>
                    <a:pt x="63" y="30"/>
                    <a:pt x="70" y="37"/>
                    <a:pt x="70" y="45"/>
                  </a:cubicBezTo>
                  <a:cubicBezTo>
                    <a:pt x="75" y="45"/>
                    <a:pt x="75" y="45"/>
                    <a:pt x="75" y="45"/>
                  </a:cubicBezTo>
                  <a:cubicBezTo>
                    <a:pt x="75" y="37"/>
                    <a:pt x="70" y="31"/>
                    <a:pt x="64" y="27"/>
                  </a:cubicBezTo>
                  <a:cubicBezTo>
                    <a:pt x="68" y="25"/>
                    <a:pt x="70" y="20"/>
                    <a:pt x="70" y="15"/>
                  </a:cubicBezTo>
                  <a:cubicBezTo>
                    <a:pt x="70" y="7"/>
                    <a:pt x="63" y="0"/>
                    <a:pt x="55" y="0"/>
                  </a:cubicBezTo>
                  <a:cubicBezTo>
                    <a:pt x="47" y="0"/>
                    <a:pt x="40" y="7"/>
                    <a:pt x="40" y="15"/>
                  </a:cubicBezTo>
                  <a:cubicBezTo>
                    <a:pt x="40" y="20"/>
                    <a:pt x="42" y="25"/>
                    <a:pt x="46" y="27"/>
                  </a:cubicBezTo>
                  <a:cubicBezTo>
                    <a:pt x="43" y="29"/>
                    <a:pt x="40" y="32"/>
                    <a:pt x="38" y="36"/>
                  </a:cubicBezTo>
                  <a:cubicBezTo>
                    <a:pt x="36" y="32"/>
                    <a:pt x="33" y="29"/>
                    <a:pt x="29" y="27"/>
                  </a:cubicBezTo>
                  <a:cubicBezTo>
                    <a:pt x="33" y="25"/>
                    <a:pt x="35" y="20"/>
                    <a:pt x="35" y="15"/>
                  </a:cubicBezTo>
                  <a:cubicBezTo>
                    <a:pt x="35" y="7"/>
                    <a:pt x="28" y="0"/>
                    <a:pt x="20" y="0"/>
                  </a:cubicBezTo>
                  <a:close/>
                  <a:moveTo>
                    <a:pt x="20" y="5"/>
                  </a:moveTo>
                  <a:cubicBezTo>
                    <a:pt x="26" y="5"/>
                    <a:pt x="30" y="10"/>
                    <a:pt x="30" y="15"/>
                  </a:cubicBezTo>
                  <a:cubicBezTo>
                    <a:pt x="30" y="21"/>
                    <a:pt x="26" y="25"/>
                    <a:pt x="20" y="25"/>
                  </a:cubicBezTo>
                  <a:cubicBezTo>
                    <a:pt x="14" y="25"/>
                    <a:pt x="10" y="21"/>
                    <a:pt x="10" y="15"/>
                  </a:cubicBezTo>
                  <a:cubicBezTo>
                    <a:pt x="10" y="10"/>
                    <a:pt x="14" y="5"/>
                    <a:pt x="20" y="5"/>
                  </a:cubicBezTo>
                  <a:moveTo>
                    <a:pt x="55" y="5"/>
                  </a:moveTo>
                  <a:cubicBezTo>
                    <a:pt x="61" y="5"/>
                    <a:pt x="65" y="10"/>
                    <a:pt x="65" y="15"/>
                  </a:cubicBezTo>
                  <a:cubicBezTo>
                    <a:pt x="65" y="21"/>
                    <a:pt x="61" y="25"/>
                    <a:pt x="55" y="25"/>
                  </a:cubicBezTo>
                  <a:cubicBezTo>
                    <a:pt x="49" y="25"/>
                    <a:pt x="45" y="21"/>
                    <a:pt x="45" y="15"/>
                  </a:cubicBezTo>
                  <a:cubicBezTo>
                    <a:pt x="45" y="10"/>
                    <a:pt x="49" y="5"/>
                    <a:pt x="55" y="5"/>
                  </a:cubicBezTo>
                </a:path>
              </a:pathLst>
            </a:custGeom>
            <a:solidFill>
              <a:schemeClr val="tx1"/>
            </a:solidFill>
            <a:ln>
              <a:noFill/>
            </a:ln>
          </p:spPr>
          <p:txBody>
            <a:bodyPr vert="horz" wrap="square" lIns="91427" tIns="45713" rIns="91427" bIns="45713" numCol="1" anchor="t" anchorCtr="0" compatLnSpc="1">
              <a:prstTxWarp prst="textNoShape">
                <a:avLst/>
              </a:prstTxWarp>
            </a:bodyPr>
            <a:lstStyle/>
            <a:p>
              <a:endParaRPr lang="en-US" dirty="0">
                <a:solidFill>
                  <a:srgbClr val="505050"/>
                </a:solidFill>
              </a:endParaRPr>
            </a:p>
          </p:txBody>
        </p:sp>
      </p:grpSp>
      <p:grpSp>
        <p:nvGrpSpPr>
          <p:cNvPr id="8" name="Group 7"/>
          <p:cNvGrpSpPr/>
          <p:nvPr/>
        </p:nvGrpSpPr>
        <p:grpSpPr>
          <a:xfrm>
            <a:off x="275479" y="1668687"/>
            <a:ext cx="3611368" cy="2468530"/>
            <a:chOff x="274636" y="1668427"/>
            <a:chExt cx="3611880" cy="2468880"/>
          </a:xfrm>
        </p:grpSpPr>
        <p:sp>
          <p:nvSpPr>
            <p:cNvPr id="72" name="TextBox 71"/>
            <p:cNvSpPr txBox="1"/>
            <p:nvPr/>
          </p:nvSpPr>
          <p:spPr>
            <a:xfrm>
              <a:off x="274636" y="1668427"/>
              <a:ext cx="3611880" cy="2468880"/>
            </a:xfrm>
            <a:prstGeom prst="rect">
              <a:avLst/>
            </a:prstGeom>
            <a:solidFill>
              <a:schemeClr val="tx1">
                <a:lumMod val="20000"/>
                <a:lumOff val="80000"/>
              </a:schemeClr>
            </a:solidFill>
          </p:spPr>
          <p:txBody>
            <a:bodyPr wrap="square" lIns="182854" tIns="146283" rIns="182854" bIns="146283" rtlCol="0">
              <a:noAutofit/>
            </a:bodyPr>
            <a:lstStyle/>
            <a:p>
              <a:pPr defTabSz="932205">
                <a:lnSpc>
                  <a:spcPct val="90000"/>
                </a:lnSpc>
                <a:defRPr/>
              </a:pPr>
              <a:r>
                <a:rPr lang="en-US" sz="5399" b="1" kern="0" dirty="0">
                  <a:solidFill>
                    <a:schemeClr val="accent1"/>
                  </a:solidFill>
                  <a:latin typeface="+mj-lt"/>
                  <a:cs typeface="Segoe UI Semibold" panose="020B0702040204020203" pitchFamily="34" charset="0"/>
                </a:rPr>
                <a:t>194 </a:t>
              </a:r>
              <a:r>
                <a:rPr lang="en-US" sz="4396" b="1" kern="0" dirty="0">
                  <a:solidFill>
                    <a:schemeClr val="accent1"/>
                  </a:solidFill>
                  <a:latin typeface="+mj-lt"/>
                  <a:cs typeface="Segoe UI Semibold" panose="020B0702040204020203" pitchFamily="34" charset="0"/>
                </a:rPr>
                <a:t>billion</a:t>
              </a:r>
              <a:r>
                <a:rPr lang="en-US" sz="3999" b="1" kern="0" dirty="0">
                  <a:solidFill>
                    <a:schemeClr val="accent1"/>
                  </a:solidFill>
                  <a:latin typeface="+mj-lt"/>
                  <a:cs typeface="Segoe UI Semibold" panose="020B0702040204020203" pitchFamily="34" charset="0"/>
                </a:rPr>
                <a:t>     </a:t>
              </a:r>
            </a:p>
            <a:p>
              <a:pPr defTabSz="932205">
                <a:lnSpc>
                  <a:spcPct val="90000"/>
                </a:lnSpc>
                <a:defRPr/>
              </a:pPr>
              <a: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External Requests made to Azure App Service</a:t>
              </a:r>
            </a:p>
          </p:txBody>
        </p:sp>
        <p:sp>
          <p:nvSpPr>
            <p:cNvPr id="22" name="Freeform 26"/>
            <p:cNvSpPr>
              <a:spLocks noChangeAspect="1" noEditPoints="1"/>
            </p:cNvSpPr>
            <p:nvPr/>
          </p:nvSpPr>
          <p:spPr bwMode="auto">
            <a:xfrm>
              <a:off x="506313" y="3529770"/>
              <a:ext cx="378937" cy="378937"/>
            </a:xfrm>
            <a:custGeom>
              <a:avLst/>
              <a:gdLst>
                <a:gd name="T0" fmla="*/ 19 w 217"/>
                <a:gd name="T1" fmla="*/ 0 h 217"/>
                <a:gd name="T2" fmla="*/ 19 w 217"/>
                <a:gd name="T3" fmla="*/ 198 h 217"/>
                <a:gd name="T4" fmla="*/ 217 w 217"/>
                <a:gd name="T5" fmla="*/ 198 h 217"/>
                <a:gd name="T6" fmla="*/ 217 w 217"/>
                <a:gd name="T7" fmla="*/ 217 h 217"/>
                <a:gd name="T8" fmla="*/ 0 w 217"/>
                <a:gd name="T9" fmla="*/ 217 h 217"/>
                <a:gd name="T10" fmla="*/ 0 w 217"/>
                <a:gd name="T11" fmla="*/ 0 h 217"/>
                <a:gd name="T12" fmla="*/ 19 w 217"/>
                <a:gd name="T13" fmla="*/ 0 h 217"/>
                <a:gd name="T14" fmla="*/ 109 w 217"/>
                <a:gd name="T15" fmla="*/ 88 h 217"/>
                <a:gd name="T16" fmla="*/ 36 w 217"/>
                <a:gd name="T17" fmla="*/ 161 h 217"/>
                <a:gd name="T18" fmla="*/ 48 w 217"/>
                <a:gd name="T19" fmla="*/ 176 h 217"/>
                <a:gd name="T20" fmla="*/ 109 w 217"/>
                <a:gd name="T21" fmla="*/ 117 h 217"/>
                <a:gd name="T22" fmla="*/ 131 w 217"/>
                <a:gd name="T23" fmla="*/ 141 h 217"/>
                <a:gd name="T24" fmla="*/ 195 w 217"/>
                <a:gd name="T25" fmla="*/ 78 h 217"/>
                <a:gd name="T26" fmla="*/ 195 w 217"/>
                <a:gd name="T27" fmla="*/ 105 h 217"/>
                <a:gd name="T28" fmla="*/ 215 w 217"/>
                <a:gd name="T29" fmla="*/ 105 h 217"/>
                <a:gd name="T30" fmla="*/ 215 w 217"/>
                <a:gd name="T31" fmla="*/ 44 h 217"/>
                <a:gd name="T32" fmla="*/ 151 w 217"/>
                <a:gd name="T33" fmla="*/ 44 h 217"/>
                <a:gd name="T34" fmla="*/ 151 w 217"/>
                <a:gd name="T35" fmla="*/ 63 h 217"/>
                <a:gd name="T36" fmla="*/ 180 w 217"/>
                <a:gd name="T37" fmla="*/ 63 h 217"/>
                <a:gd name="T38" fmla="*/ 131 w 217"/>
                <a:gd name="T39" fmla="*/ 112 h 217"/>
                <a:gd name="T40" fmla="*/ 109 w 217"/>
                <a:gd name="T41" fmla="*/ 8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7" h="217">
                  <a:moveTo>
                    <a:pt x="19" y="0"/>
                  </a:moveTo>
                  <a:lnTo>
                    <a:pt x="19" y="198"/>
                  </a:lnTo>
                  <a:lnTo>
                    <a:pt x="217" y="198"/>
                  </a:lnTo>
                  <a:lnTo>
                    <a:pt x="217" y="217"/>
                  </a:lnTo>
                  <a:lnTo>
                    <a:pt x="0" y="217"/>
                  </a:lnTo>
                  <a:lnTo>
                    <a:pt x="0" y="0"/>
                  </a:lnTo>
                  <a:lnTo>
                    <a:pt x="19" y="0"/>
                  </a:lnTo>
                  <a:close/>
                  <a:moveTo>
                    <a:pt x="109" y="88"/>
                  </a:moveTo>
                  <a:lnTo>
                    <a:pt x="36" y="161"/>
                  </a:lnTo>
                  <a:lnTo>
                    <a:pt x="48" y="176"/>
                  </a:lnTo>
                  <a:lnTo>
                    <a:pt x="109" y="117"/>
                  </a:lnTo>
                  <a:lnTo>
                    <a:pt x="131" y="141"/>
                  </a:lnTo>
                  <a:lnTo>
                    <a:pt x="195" y="78"/>
                  </a:lnTo>
                  <a:lnTo>
                    <a:pt x="195" y="105"/>
                  </a:lnTo>
                  <a:lnTo>
                    <a:pt x="215" y="105"/>
                  </a:lnTo>
                  <a:lnTo>
                    <a:pt x="215" y="44"/>
                  </a:lnTo>
                  <a:lnTo>
                    <a:pt x="151" y="44"/>
                  </a:lnTo>
                  <a:lnTo>
                    <a:pt x="151" y="63"/>
                  </a:lnTo>
                  <a:lnTo>
                    <a:pt x="180" y="63"/>
                  </a:lnTo>
                  <a:lnTo>
                    <a:pt x="131" y="112"/>
                  </a:lnTo>
                  <a:lnTo>
                    <a:pt x="109" y="88"/>
                  </a:lnTo>
                  <a:close/>
                </a:path>
              </a:pathLst>
            </a:custGeom>
            <a:solidFill>
              <a:schemeClr val="tx1"/>
            </a:solidFill>
            <a:ln>
              <a:noFill/>
            </a:ln>
            <a:extLst/>
          </p:spPr>
          <p:txBody>
            <a:bodyPr vert="horz" wrap="square" lIns="91427" tIns="45713" rIns="91427" bIns="45713" numCol="1" anchor="t" anchorCtr="0" compatLnSpc="1">
              <a:prstTxWarp prst="textNoShape">
                <a:avLst/>
              </a:prstTxWarp>
            </a:bodyPr>
            <a:lstStyle/>
            <a:p>
              <a:endParaRPr lang="en-US" dirty="0">
                <a:solidFill>
                  <a:srgbClr val="505050"/>
                </a:solidFill>
              </a:endParaRPr>
            </a:p>
          </p:txBody>
        </p:sp>
      </p:grpSp>
      <p:grpSp>
        <p:nvGrpSpPr>
          <p:cNvPr id="6" name="Group 5"/>
          <p:cNvGrpSpPr/>
          <p:nvPr/>
        </p:nvGrpSpPr>
        <p:grpSpPr>
          <a:xfrm>
            <a:off x="3932561" y="4182929"/>
            <a:ext cx="3611368" cy="2514243"/>
            <a:chOff x="3932237" y="4183027"/>
            <a:chExt cx="3611880" cy="2514600"/>
          </a:xfrm>
        </p:grpSpPr>
        <p:sp>
          <p:nvSpPr>
            <p:cNvPr id="78" name="TextBox 77"/>
            <p:cNvSpPr txBox="1"/>
            <p:nvPr/>
          </p:nvSpPr>
          <p:spPr>
            <a:xfrm>
              <a:off x="3932237" y="4183027"/>
              <a:ext cx="3611880" cy="2514600"/>
            </a:xfrm>
            <a:prstGeom prst="rect">
              <a:avLst/>
            </a:prstGeom>
            <a:solidFill>
              <a:schemeClr val="tx1">
                <a:lumMod val="20000"/>
                <a:lumOff val="80000"/>
              </a:schemeClr>
            </a:solidFill>
          </p:spPr>
          <p:txBody>
            <a:bodyPr wrap="square" lIns="182854" tIns="146283" rIns="182854" bIns="146283" rtlCol="0">
              <a:noAutofit/>
            </a:bodyPr>
            <a:lstStyle/>
            <a:p>
              <a:pPr defTabSz="932205">
                <a:lnSpc>
                  <a:spcPct val="90000"/>
                </a:lnSpc>
                <a:defRPr/>
              </a:pPr>
              <a:r>
                <a:rPr lang="en-US" sz="5399" b="1" kern="0" dirty="0">
                  <a:solidFill>
                    <a:schemeClr val="accent1"/>
                  </a:solidFill>
                  <a:latin typeface="+mj-lt"/>
                  <a:cs typeface="Segoe UI Semibold" panose="020B0702040204020203" pitchFamily="34" charset="0"/>
                </a:rPr>
                <a:t>188 </a:t>
              </a:r>
              <a:r>
                <a:rPr lang="en-US" sz="4399" b="1" kern="0" dirty="0">
                  <a:solidFill>
                    <a:schemeClr val="accent1"/>
                  </a:solidFill>
                  <a:latin typeface="+mj-lt"/>
                  <a:cs typeface="Segoe UI Semibold" panose="020B0702040204020203" pitchFamily="34" charset="0"/>
                </a:rPr>
                <a:t>billion</a:t>
              </a:r>
              <a:endParaRPr lang="en-US" sz="5399" b="1" kern="0" dirty="0">
                <a:solidFill>
                  <a:schemeClr val="accent1"/>
                </a:solidFill>
                <a:latin typeface="+mj-lt"/>
                <a:cs typeface="Segoe UI Semibold" panose="020B0702040204020203" pitchFamily="34" charset="0"/>
              </a:endParaRPr>
            </a:p>
            <a:p>
              <a:pPr defTabSz="932205">
                <a:lnSpc>
                  <a:spcPct val="90000"/>
                </a:lnSpc>
                <a:defRPr/>
              </a:pPr>
              <a: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Hits to websites run on </a:t>
              </a:r>
              <a:b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br>
              <a: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Azure Web App Service</a:t>
              </a:r>
            </a:p>
          </p:txBody>
        </p:sp>
        <p:sp>
          <p:nvSpPr>
            <p:cNvPr id="23" name="Freeform 21"/>
            <p:cNvSpPr>
              <a:spLocks noEditPoints="1"/>
            </p:cNvSpPr>
            <p:nvPr/>
          </p:nvSpPr>
          <p:spPr bwMode="auto">
            <a:xfrm>
              <a:off x="4130338" y="6125242"/>
              <a:ext cx="361950" cy="343785"/>
            </a:xfrm>
            <a:custGeom>
              <a:avLst/>
              <a:gdLst>
                <a:gd name="T0" fmla="*/ 112 w 112"/>
                <a:gd name="T1" fmla="*/ 8 h 96"/>
                <a:gd name="T2" fmla="*/ 112 w 112"/>
                <a:gd name="T3" fmla="*/ 4 h 96"/>
                <a:gd name="T4" fmla="*/ 112 w 112"/>
                <a:gd name="T5" fmla="*/ 0 h 96"/>
                <a:gd name="T6" fmla="*/ 0 w 112"/>
                <a:gd name="T7" fmla="*/ 0 h 96"/>
                <a:gd name="T8" fmla="*/ 0 w 112"/>
                <a:gd name="T9" fmla="*/ 4 h 96"/>
                <a:gd name="T10" fmla="*/ 0 w 112"/>
                <a:gd name="T11" fmla="*/ 8 h 96"/>
                <a:gd name="T12" fmla="*/ 0 w 112"/>
                <a:gd name="T13" fmla="*/ 88 h 96"/>
                <a:gd name="T14" fmla="*/ 0 w 112"/>
                <a:gd name="T15" fmla="*/ 92 h 96"/>
                <a:gd name="T16" fmla="*/ 0 w 112"/>
                <a:gd name="T17" fmla="*/ 96 h 96"/>
                <a:gd name="T18" fmla="*/ 104 w 112"/>
                <a:gd name="T19" fmla="*/ 96 h 96"/>
                <a:gd name="T20" fmla="*/ 108 w 112"/>
                <a:gd name="T21" fmla="*/ 96 h 96"/>
                <a:gd name="T22" fmla="*/ 112 w 112"/>
                <a:gd name="T23" fmla="*/ 96 h 96"/>
                <a:gd name="T24" fmla="*/ 112 w 112"/>
                <a:gd name="T25" fmla="*/ 8 h 96"/>
                <a:gd name="T26" fmla="*/ 104 w 112"/>
                <a:gd name="T27" fmla="*/ 8 h 96"/>
                <a:gd name="T28" fmla="*/ 104 w 112"/>
                <a:gd name="T29" fmla="*/ 24 h 96"/>
                <a:gd name="T30" fmla="*/ 8 w 112"/>
                <a:gd name="T31" fmla="*/ 24 h 96"/>
                <a:gd name="T32" fmla="*/ 8 w 112"/>
                <a:gd name="T33" fmla="*/ 8 h 96"/>
                <a:gd name="T34" fmla="*/ 104 w 112"/>
                <a:gd name="T35" fmla="*/ 8 h 96"/>
                <a:gd name="T36" fmla="*/ 8 w 112"/>
                <a:gd name="T37" fmla="*/ 88 h 96"/>
                <a:gd name="T38" fmla="*/ 8 w 112"/>
                <a:gd name="T39" fmla="*/ 32 h 96"/>
                <a:gd name="T40" fmla="*/ 104 w 112"/>
                <a:gd name="T41" fmla="*/ 32 h 96"/>
                <a:gd name="T42" fmla="*/ 104 w 112"/>
                <a:gd name="T43" fmla="*/ 88 h 96"/>
                <a:gd name="T44" fmla="*/ 8 w 112"/>
                <a:gd name="T45" fmla="*/ 88 h 96"/>
                <a:gd name="T46" fmla="*/ 92 w 112"/>
                <a:gd name="T47" fmla="*/ 20 h 96"/>
                <a:gd name="T48" fmla="*/ 96 w 112"/>
                <a:gd name="T49" fmla="*/ 16 h 96"/>
                <a:gd name="T50" fmla="*/ 92 w 112"/>
                <a:gd name="T51" fmla="*/ 12 h 96"/>
                <a:gd name="T52" fmla="*/ 88 w 112"/>
                <a:gd name="T53" fmla="*/ 16 h 96"/>
                <a:gd name="T54" fmla="*/ 92 w 112"/>
                <a:gd name="T55" fmla="*/ 20 h 96"/>
                <a:gd name="T56" fmla="*/ 80 w 112"/>
                <a:gd name="T57" fmla="*/ 20 h 96"/>
                <a:gd name="T58" fmla="*/ 84 w 112"/>
                <a:gd name="T59" fmla="*/ 16 h 96"/>
                <a:gd name="T60" fmla="*/ 80 w 112"/>
                <a:gd name="T61" fmla="*/ 12 h 96"/>
                <a:gd name="T62" fmla="*/ 76 w 112"/>
                <a:gd name="T63" fmla="*/ 16 h 96"/>
                <a:gd name="T64" fmla="*/ 80 w 112"/>
                <a:gd name="T65" fmla="*/ 20 h 96"/>
                <a:gd name="T66" fmla="*/ 68 w 112"/>
                <a:gd name="T67" fmla="*/ 20 h 96"/>
                <a:gd name="T68" fmla="*/ 72 w 112"/>
                <a:gd name="T69" fmla="*/ 16 h 96"/>
                <a:gd name="T70" fmla="*/ 68 w 112"/>
                <a:gd name="T71" fmla="*/ 12 h 96"/>
                <a:gd name="T72" fmla="*/ 64 w 112"/>
                <a:gd name="T73" fmla="*/ 16 h 96"/>
                <a:gd name="T74" fmla="*/ 68 w 112"/>
                <a:gd name="T75" fmla="*/ 2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96">
                  <a:moveTo>
                    <a:pt x="112" y="8"/>
                  </a:moveTo>
                  <a:cubicBezTo>
                    <a:pt x="112" y="4"/>
                    <a:pt x="112" y="4"/>
                    <a:pt x="112" y="4"/>
                  </a:cubicBezTo>
                  <a:cubicBezTo>
                    <a:pt x="112" y="0"/>
                    <a:pt x="112" y="0"/>
                    <a:pt x="112" y="0"/>
                  </a:cubicBezTo>
                  <a:cubicBezTo>
                    <a:pt x="0" y="0"/>
                    <a:pt x="0" y="0"/>
                    <a:pt x="0" y="0"/>
                  </a:cubicBezTo>
                  <a:cubicBezTo>
                    <a:pt x="0" y="4"/>
                    <a:pt x="0" y="4"/>
                    <a:pt x="0" y="4"/>
                  </a:cubicBezTo>
                  <a:cubicBezTo>
                    <a:pt x="0" y="8"/>
                    <a:pt x="0" y="8"/>
                    <a:pt x="0" y="8"/>
                  </a:cubicBezTo>
                  <a:cubicBezTo>
                    <a:pt x="0" y="88"/>
                    <a:pt x="0" y="88"/>
                    <a:pt x="0" y="88"/>
                  </a:cubicBezTo>
                  <a:cubicBezTo>
                    <a:pt x="0" y="92"/>
                    <a:pt x="0" y="92"/>
                    <a:pt x="0" y="92"/>
                  </a:cubicBezTo>
                  <a:cubicBezTo>
                    <a:pt x="0" y="96"/>
                    <a:pt x="0" y="96"/>
                    <a:pt x="0" y="96"/>
                  </a:cubicBezTo>
                  <a:cubicBezTo>
                    <a:pt x="104" y="96"/>
                    <a:pt x="104" y="96"/>
                    <a:pt x="104" y="96"/>
                  </a:cubicBezTo>
                  <a:cubicBezTo>
                    <a:pt x="108" y="96"/>
                    <a:pt x="108" y="96"/>
                    <a:pt x="108" y="96"/>
                  </a:cubicBezTo>
                  <a:cubicBezTo>
                    <a:pt x="112" y="96"/>
                    <a:pt x="112" y="96"/>
                    <a:pt x="112" y="96"/>
                  </a:cubicBezTo>
                  <a:lnTo>
                    <a:pt x="112" y="8"/>
                  </a:lnTo>
                  <a:close/>
                  <a:moveTo>
                    <a:pt x="104" y="8"/>
                  </a:moveTo>
                  <a:cubicBezTo>
                    <a:pt x="104" y="24"/>
                    <a:pt x="104" y="24"/>
                    <a:pt x="104" y="24"/>
                  </a:cubicBezTo>
                  <a:cubicBezTo>
                    <a:pt x="8" y="24"/>
                    <a:pt x="8" y="24"/>
                    <a:pt x="8" y="24"/>
                  </a:cubicBezTo>
                  <a:cubicBezTo>
                    <a:pt x="8" y="8"/>
                    <a:pt x="8" y="8"/>
                    <a:pt x="8" y="8"/>
                  </a:cubicBezTo>
                  <a:lnTo>
                    <a:pt x="104" y="8"/>
                  </a:lnTo>
                  <a:close/>
                  <a:moveTo>
                    <a:pt x="8" y="88"/>
                  </a:moveTo>
                  <a:cubicBezTo>
                    <a:pt x="8" y="32"/>
                    <a:pt x="8" y="32"/>
                    <a:pt x="8" y="32"/>
                  </a:cubicBezTo>
                  <a:cubicBezTo>
                    <a:pt x="104" y="32"/>
                    <a:pt x="104" y="32"/>
                    <a:pt x="104" y="32"/>
                  </a:cubicBezTo>
                  <a:cubicBezTo>
                    <a:pt x="104" y="88"/>
                    <a:pt x="104" y="88"/>
                    <a:pt x="104" y="88"/>
                  </a:cubicBezTo>
                  <a:lnTo>
                    <a:pt x="8" y="88"/>
                  </a:lnTo>
                  <a:close/>
                  <a:moveTo>
                    <a:pt x="92" y="20"/>
                  </a:moveTo>
                  <a:cubicBezTo>
                    <a:pt x="94" y="20"/>
                    <a:pt x="96" y="18"/>
                    <a:pt x="96" y="16"/>
                  </a:cubicBezTo>
                  <a:cubicBezTo>
                    <a:pt x="96" y="14"/>
                    <a:pt x="94" y="12"/>
                    <a:pt x="92" y="12"/>
                  </a:cubicBezTo>
                  <a:cubicBezTo>
                    <a:pt x="90" y="12"/>
                    <a:pt x="88" y="14"/>
                    <a:pt x="88" y="16"/>
                  </a:cubicBezTo>
                  <a:cubicBezTo>
                    <a:pt x="88" y="18"/>
                    <a:pt x="90" y="20"/>
                    <a:pt x="92" y="20"/>
                  </a:cubicBezTo>
                  <a:close/>
                  <a:moveTo>
                    <a:pt x="80" y="20"/>
                  </a:moveTo>
                  <a:cubicBezTo>
                    <a:pt x="82" y="20"/>
                    <a:pt x="84" y="18"/>
                    <a:pt x="84" y="16"/>
                  </a:cubicBezTo>
                  <a:cubicBezTo>
                    <a:pt x="84" y="14"/>
                    <a:pt x="82" y="12"/>
                    <a:pt x="80" y="12"/>
                  </a:cubicBezTo>
                  <a:cubicBezTo>
                    <a:pt x="78" y="12"/>
                    <a:pt x="76" y="14"/>
                    <a:pt x="76" y="16"/>
                  </a:cubicBezTo>
                  <a:cubicBezTo>
                    <a:pt x="76" y="18"/>
                    <a:pt x="78" y="20"/>
                    <a:pt x="80" y="20"/>
                  </a:cubicBezTo>
                  <a:close/>
                  <a:moveTo>
                    <a:pt x="68" y="20"/>
                  </a:moveTo>
                  <a:cubicBezTo>
                    <a:pt x="70" y="20"/>
                    <a:pt x="72" y="18"/>
                    <a:pt x="72" y="16"/>
                  </a:cubicBezTo>
                  <a:cubicBezTo>
                    <a:pt x="72" y="14"/>
                    <a:pt x="70" y="12"/>
                    <a:pt x="68" y="12"/>
                  </a:cubicBezTo>
                  <a:cubicBezTo>
                    <a:pt x="66" y="12"/>
                    <a:pt x="64" y="14"/>
                    <a:pt x="64" y="16"/>
                  </a:cubicBezTo>
                  <a:cubicBezTo>
                    <a:pt x="64" y="18"/>
                    <a:pt x="66" y="20"/>
                    <a:pt x="68" y="20"/>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endParaRPr lang="en-US" dirty="0">
                <a:solidFill>
                  <a:srgbClr val="505050"/>
                </a:solidFill>
              </a:endParaRPr>
            </a:p>
          </p:txBody>
        </p:sp>
      </p:grpSp>
      <p:grpSp>
        <p:nvGrpSpPr>
          <p:cNvPr id="7" name="Group 6"/>
          <p:cNvGrpSpPr/>
          <p:nvPr/>
        </p:nvGrpSpPr>
        <p:grpSpPr>
          <a:xfrm>
            <a:off x="3932561" y="1668687"/>
            <a:ext cx="3611368" cy="2468530"/>
            <a:chOff x="3932237" y="1668427"/>
            <a:chExt cx="3611880" cy="2468880"/>
          </a:xfrm>
        </p:grpSpPr>
        <p:sp>
          <p:nvSpPr>
            <p:cNvPr id="76" name="TextBox 75"/>
            <p:cNvSpPr txBox="1"/>
            <p:nvPr/>
          </p:nvSpPr>
          <p:spPr>
            <a:xfrm>
              <a:off x="3932237" y="1668427"/>
              <a:ext cx="3611880" cy="2468880"/>
            </a:xfrm>
            <a:prstGeom prst="rect">
              <a:avLst/>
            </a:prstGeom>
            <a:solidFill>
              <a:schemeClr val="tx1">
                <a:lumMod val="20000"/>
                <a:lumOff val="80000"/>
              </a:schemeClr>
            </a:solidFill>
          </p:spPr>
          <p:txBody>
            <a:bodyPr wrap="square" lIns="182854" tIns="146283" rIns="182854" bIns="146283" rtlCol="0">
              <a:noAutofit/>
            </a:bodyPr>
            <a:lstStyle/>
            <a:p>
              <a:pPr defTabSz="932205">
                <a:lnSpc>
                  <a:spcPct val="90000"/>
                </a:lnSpc>
                <a:defRPr/>
              </a:pPr>
              <a:r>
                <a:rPr lang="en-US" sz="5399" b="1" kern="0" dirty="0">
                  <a:solidFill>
                    <a:schemeClr val="accent1"/>
                  </a:solidFill>
                  <a:latin typeface="+mj-lt"/>
                  <a:cs typeface="Segoe UI Semibold" panose="020B0702040204020203" pitchFamily="34" charset="0"/>
                </a:rPr>
                <a:t>340 </a:t>
              </a:r>
              <a:r>
                <a:rPr lang="en-US" sz="4399" b="1" kern="0" dirty="0">
                  <a:solidFill>
                    <a:schemeClr val="accent1"/>
                  </a:solidFill>
                  <a:latin typeface="+mj-lt"/>
                  <a:cs typeface="Segoe UI Semibold" panose="020B0702040204020203" pitchFamily="34" charset="0"/>
                </a:rPr>
                <a:t>billion</a:t>
              </a:r>
            </a:p>
            <a:p>
              <a:pPr defTabSz="932205">
                <a:lnSpc>
                  <a:spcPct val="90000"/>
                </a:lnSpc>
                <a:defRPr/>
              </a:pPr>
              <a:r>
                <a:rPr lang="en-US" sz="2400"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Azure SQL query requests processed/day</a:t>
              </a:r>
            </a:p>
          </p:txBody>
        </p:sp>
        <p:sp>
          <p:nvSpPr>
            <p:cNvPr id="24" name="Freeform 5"/>
            <p:cNvSpPr>
              <a:spLocks noChangeAspect="1" noEditPoints="1"/>
            </p:cNvSpPr>
            <p:nvPr/>
          </p:nvSpPr>
          <p:spPr bwMode="auto">
            <a:xfrm>
              <a:off x="4130338" y="3412777"/>
              <a:ext cx="265021" cy="495930"/>
            </a:xfrm>
            <a:custGeom>
              <a:avLst/>
              <a:gdLst>
                <a:gd name="T0" fmla="*/ 77 w 83"/>
                <a:gd name="T1" fmla="*/ 151 h 157"/>
                <a:gd name="T2" fmla="*/ 6 w 83"/>
                <a:gd name="T3" fmla="*/ 6 h 157"/>
                <a:gd name="T4" fmla="*/ 83 w 83"/>
                <a:gd name="T5" fmla="*/ 0 h 157"/>
                <a:gd name="T6" fmla="*/ 6 w 83"/>
                <a:gd name="T7" fmla="*/ 0 h 157"/>
                <a:gd name="T8" fmla="*/ 0 w 83"/>
                <a:gd name="T9" fmla="*/ 6 h 157"/>
                <a:gd name="T10" fmla="*/ 0 w 83"/>
                <a:gd name="T11" fmla="*/ 157 h 157"/>
                <a:gd name="T12" fmla="*/ 77 w 83"/>
                <a:gd name="T13" fmla="*/ 157 h 157"/>
                <a:gd name="T14" fmla="*/ 83 w 83"/>
                <a:gd name="T15" fmla="*/ 151 h 157"/>
                <a:gd name="T16" fmla="*/ 83 w 83"/>
                <a:gd name="T17" fmla="*/ 0 h 157"/>
                <a:gd name="T18" fmla="*/ 15 w 83"/>
                <a:gd name="T19" fmla="*/ 102 h 157"/>
                <a:gd name="T20" fmla="*/ 20 w 83"/>
                <a:gd name="T21" fmla="*/ 102 h 157"/>
                <a:gd name="T22" fmla="*/ 26 w 83"/>
                <a:gd name="T23" fmla="*/ 104 h 157"/>
                <a:gd name="T24" fmla="*/ 26 w 83"/>
                <a:gd name="T25" fmla="*/ 99 h 157"/>
                <a:gd name="T26" fmla="*/ 26 w 83"/>
                <a:gd name="T27" fmla="*/ 104 h 157"/>
                <a:gd name="T28" fmla="*/ 67 w 83"/>
                <a:gd name="T29" fmla="*/ 89 h 157"/>
                <a:gd name="T30" fmla="*/ 15 w 83"/>
                <a:gd name="T31" fmla="*/ 88 h 157"/>
                <a:gd name="T32" fmla="*/ 17 w 83"/>
                <a:gd name="T33" fmla="*/ 79 h 157"/>
                <a:gd name="T34" fmla="*/ 68 w 83"/>
                <a:gd name="T35" fmla="*/ 80 h 157"/>
                <a:gd name="T36" fmla="*/ 68 w 83"/>
                <a:gd name="T37" fmla="*/ 88 h 157"/>
                <a:gd name="T38" fmla="*/ 67 w 83"/>
                <a:gd name="T39" fmla="*/ 74 h 157"/>
                <a:gd name="T40" fmla="*/ 15 w 83"/>
                <a:gd name="T41" fmla="*/ 72 h 157"/>
                <a:gd name="T42" fmla="*/ 17 w 83"/>
                <a:gd name="T43" fmla="*/ 63 h 157"/>
                <a:gd name="T44" fmla="*/ 68 w 83"/>
                <a:gd name="T45" fmla="*/ 64 h 157"/>
                <a:gd name="T46" fmla="*/ 68 w 83"/>
                <a:gd name="T47" fmla="*/ 72 h 157"/>
                <a:gd name="T48" fmla="*/ 67 w 83"/>
                <a:gd name="T49" fmla="*/ 58 h 157"/>
                <a:gd name="T50" fmla="*/ 15 w 83"/>
                <a:gd name="T51" fmla="*/ 57 h 157"/>
                <a:gd name="T52" fmla="*/ 17 w 83"/>
                <a:gd name="T53" fmla="*/ 47 h 157"/>
                <a:gd name="T54" fmla="*/ 68 w 83"/>
                <a:gd name="T55" fmla="*/ 49 h 157"/>
                <a:gd name="T56" fmla="*/ 68 w 83"/>
                <a:gd name="T57" fmla="*/ 57 h 157"/>
                <a:gd name="T58" fmla="*/ 67 w 83"/>
                <a:gd name="T59" fmla="*/ 42 h 157"/>
                <a:gd name="T60" fmla="*/ 15 w 83"/>
                <a:gd name="T61" fmla="*/ 41 h 157"/>
                <a:gd name="T62" fmla="*/ 17 w 83"/>
                <a:gd name="T63" fmla="*/ 31 h 157"/>
                <a:gd name="T64" fmla="*/ 68 w 83"/>
                <a:gd name="T65" fmla="*/ 33 h 157"/>
                <a:gd name="T66" fmla="*/ 68 w 83"/>
                <a:gd name="T67" fmla="*/ 41 h 157"/>
                <a:gd name="T68" fmla="*/ 67 w 83"/>
                <a:gd name="T69" fmla="*/ 27 h 157"/>
                <a:gd name="T70" fmla="*/ 15 w 83"/>
                <a:gd name="T71" fmla="*/ 25 h 157"/>
                <a:gd name="T72" fmla="*/ 17 w 83"/>
                <a:gd name="T73" fmla="*/ 16 h 157"/>
                <a:gd name="T74" fmla="*/ 68 w 83"/>
                <a:gd name="T75" fmla="*/ 17 h 157"/>
                <a:gd name="T76" fmla="*/ 68 w 83"/>
                <a:gd name="T77" fmla="*/ 2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3" h="157">
                  <a:moveTo>
                    <a:pt x="77" y="6"/>
                  </a:moveTo>
                  <a:cubicBezTo>
                    <a:pt x="77" y="151"/>
                    <a:pt x="77" y="151"/>
                    <a:pt x="77" y="151"/>
                  </a:cubicBezTo>
                  <a:cubicBezTo>
                    <a:pt x="6" y="151"/>
                    <a:pt x="6" y="151"/>
                    <a:pt x="6" y="151"/>
                  </a:cubicBezTo>
                  <a:cubicBezTo>
                    <a:pt x="6" y="6"/>
                    <a:pt x="6" y="6"/>
                    <a:pt x="6" y="6"/>
                  </a:cubicBezTo>
                  <a:cubicBezTo>
                    <a:pt x="77" y="6"/>
                    <a:pt x="77" y="6"/>
                    <a:pt x="77" y="6"/>
                  </a:cubicBezTo>
                  <a:moveTo>
                    <a:pt x="83" y="0"/>
                  </a:moveTo>
                  <a:cubicBezTo>
                    <a:pt x="77" y="0"/>
                    <a:pt x="77" y="0"/>
                    <a:pt x="77" y="0"/>
                  </a:cubicBezTo>
                  <a:cubicBezTo>
                    <a:pt x="6" y="0"/>
                    <a:pt x="6" y="0"/>
                    <a:pt x="6" y="0"/>
                  </a:cubicBezTo>
                  <a:cubicBezTo>
                    <a:pt x="0" y="0"/>
                    <a:pt x="0" y="0"/>
                    <a:pt x="0" y="0"/>
                  </a:cubicBezTo>
                  <a:cubicBezTo>
                    <a:pt x="0" y="6"/>
                    <a:pt x="0" y="6"/>
                    <a:pt x="0" y="6"/>
                  </a:cubicBezTo>
                  <a:cubicBezTo>
                    <a:pt x="0" y="151"/>
                    <a:pt x="0" y="151"/>
                    <a:pt x="0" y="151"/>
                  </a:cubicBezTo>
                  <a:cubicBezTo>
                    <a:pt x="0" y="157"/>
                    <a:pt x="0" y="157"/>
                    <a:pt x="0" y="157"/>
                  </a:cubicBezTo>
                  <a:cubicBezTo>
                    <a:pt x="6" y="157"/>
                    <a:pt x="6" y="157"/>
                    <a:pt x="6" y="157"/>
                  </a:cubicBezTo>
                  <a:cubicBezTo>
                    <a:pt x="77" y="157"/>
                    <a:pt x="77" y="157"/>
                    <a:pt x="77" y="157"/>
                  </a:cubicBezTo>
                  <a:cubicBezTo>
                    <a:pt x="83" y="157"/>
                    <a:pt x="83" y="157"/>
                    <a:pt x="83" y="157"/>
                  </a:cubicBezTo>
                  <a:cubicBezTo>
                    <a:pt x="83" y="151"/>
                    <a:pt x="83" y="151"/>
                    <a:pt x="83" y="151"/>
                  </a:cubicBezTo>
                  <a:cubicBezTo>
                    <a:pt x="83" y="6"/>
                    <a:pt x="83" y="6"/>
                    <a:pt x="83" y="6"/>
                  </a:cubicBezTo>
                  <a:cubicBezTo>
                    <a:pt x="83" y="0"/>
                    <a:pt x="83" y="0"/>
                    <a:pt x="83" y="0"/>
                  </a:cubicBezTo>
                  <a:close/>
                  <a:moveTo>
                    <a:pt x="18" y="104"/>
                  </a:moveTo>
                  <a:cubicBezTo>
                    <a:pt x="16" y="104"/>
                    <a:pt x="15" y="103"/>
                    <a:pt x="15" y="102"/>
                  </a:cubicBezTo>
                  <a:cubicBezTo>
                    <a:pt x="15" y="100"/>
                    <a:pt x="16" y="99"/>
                    <a:pt x="18" y="99"/>
                  </a:cubicBezTo>
                  <a:cubicBezTo>
                    <a:pt x="19" y="99"/>
                    <a:pt x="20" y="100"/>
                    <a:pt x="20" y="102"/>
                  </a:cubicBezTo>
                  <a:cubicBezTo>
                    <a:pt x="20" y="103"/>
                    <a:pt x="19" y="104"/>
                    <a:pt x="18" y="104"/>
                  </a:cubicBezTo>
                  <a:close/>
                  <a:moveTo>
                    <a:pt x="26" y="104"/>
                  </a:moveTo>
                  <a:cubicBezTo>
                    <a:pt x="24" y="104"/>
                    <a:pt x="23" y="103"/>
                    <a:pt x="23" y="102"/>
                  </a:cubicBezTo>
                  <a:cubicBezTo>
                    <a:pt x="23" y="100"/>
                    <a:pt x="24" y="99"/>
                    <a:pt x="26" y="99"/>
                  </a:cubicBezTo>
                  <a:cubicBezTo>
                    <a:pt x="27" y="99"/>
                    <a:pt x="28" y="100"/>
                    <a:pt x="28" y="102"/>
                  </a:cubicBezTo>
                  <a:cubicBezTo>
                    <a:pt x="28" y="103"/>
                    <a:pt x="27" y="104"/>
                    <a:pt x="26" y="104"/>
                  </a:cubicBezTo>
                  <a:close/>
                  <a:moveTo>
                    <a:pt x="68" y="88"/>
                  </a:moveTo>
                  <a:cubicBezTo>
                    <a:pt x="68" y="89"/>
                    <a:pt x="67" y="89"/>
                    <a:pt x="67" y="89"/>
                  </a:cubicBezTo>
                  <a:cubicBezTo>
                    <a:pt x="17" y="89"/>
                    <a:pt x="17" y="89"/>
                    <a:pt x="17" y="89"/>
                  </a:cubicBezTo>
                  <a:cubicBezTo>
                    <a:pt x="16" y="89"/>
                    <a:pt x="15" y="89"/>
                    <a:pt x="15" y="88"/>
                  </a:cubicBezTo>
                  <a:cubicBezTo>
                    <a:pt x="15" y="80"/>
                    <a:pt x="15" y="80"/>
                    <a:pt x="15" y="80"/>
                  </a:cubicBezTo>
                  <a:cubicBezTo>
                    <a:pt x="15" y="79"/>
                    <a:pt x="16" y="79"/>
                    <a:pt x="17" y="79"/>
                  </a:cubicBezTo>
                  <a:cubicBezTo>
                    <a:pt x="67" y="79"/>
                    <a:pt x="67" y="79"/>
                    <a:pt x="67" y="79"/>
                  </a:cubicBezTo>
                  <a:cubicBezTo>
                    <a:pt x="67" y="79"/>
                    <a:pt x="68" y="79"/>
                    <a:pt x="68" y="80"/>
                  </a:cubicBezTo>
                  <a:cubicBezTo>
                    <a:pt x="68" y="88"/>
                    <a:pt x="68" y="88"/>
                    <a:pt x="68" y="88"/>
                  </a:cubicBezTo>
                  <a:cubicBezTo>
                    <a:pt x="68" y="88"/>
                    <a:pt x="68" y="88"/>
                    <a:pt x="68" y="88"/>
                  </a:cubicBezTo>
                  <a:close/>
                  <a:moveTo>
                    <a:pt x="68" y="72"/>
                  </a:moveTo>
                  <a:cubicBezTo>
                    <a:pt x="68" y="73"/>
                    <a:pt x="67" y="74"/>
                    <a:pt x="67" y="74"/>
                  </a:cubicBezTo>
                  <a:cubicBezTo>
                    <a:pt x="17" y="74"/>
                    <a:pt x="17" y="74"/>
                    <a:pt x="17" y="74"/>
                  </a:cubicBezTo>
                  <a:cubicBezTo>
                    <a:pt x="16" y="74"/>
                    <a:pt x="15" y="73"/>
                    <a:pt x="15" y="72"/>
                  </a:cubicBezTo>
                  <a:cubicBezTo>
                    <a:pt x="15" y="64"/>
                    <a:pt x="15" y="64"/>
                    <a:pt x="15" y="64"/>
                  </a:cubicBezTo>
                  <a:cubicBezTo>
                    <a:pt x="15" y="63"/>
                    <a:pt x="16" y="63"/>
                    <a:pt x="17" y="63"/>
                  </a:cubicBezTo>
                  <a:cubicBezTo>
                    <a:pt x="67" y="63"/>
                    <a:pt x="67" y="63"/>
                    <a:pt x="67" y="63"/>
                  </a:cubicBezTo>
                  <a:cubicBezTo>
                    <a:pt x="67" y="63"/>
                    <a:pt x="68" y="63"/>
                    <a:pt x="68" y="64"/>
                  </a:cubicBezTo>
                  <a:cubicBezTo>
                    <a:pt x="68" y="72"/>
                    <a:pt x="68" y="72"/>
                    <a:pt x="68" y="72"/>
                  </a:cubicBezTo>
                  <a:cubicBezTo>
                    <a:pt x="68" y="72"/>
                    <a:pt x="68" y="72"/>
                    <a:pt x="68" y="72"/>
                  </a:cubicBezTo>
                  <a:close/>
                  <a:moveTo>
                    <a:pt x="68" y="57"/>
                  </a:moveTo>
                  <a:cubicBezTo>
                    <a:pt x="68" y="57"/>
                    <a:pt x="67" y="58"/>
                    <a:pt x="67" y="58"/>
                  </a:cubicBezTo>
                  <a:cubicBezTo>
                    <a:pt x="17" y="58"/>
                    <a:pt x="17" y="58"/>
                    <a:pt x="17" y="58"/>
                  </a:cubicBezTo>
                  <a:cubicBezTo>
                    <a:pt x="16" y="58"/>
                    <a:pt x="15" y="57"/>
                    <a:pt x="15" y="57"/>
                  </a:cubicBezTo>
                  <a:cubicBezTo>
                    <a:pt x="15" y="49"/>
                    <a:pt x="15" y="49"/>
                    <a:pt x="15" y="49"/>
                  </a:cubicBezTo>
                  <a:cubicBezTo>
                    <a:pt x="15" y="48"/>
                    <a:pt x="16" y="47"/>
                    <a:pt x="17" y="47"/>
                  </a:cubicBezTo>
                  <a:cubicBezTo>
                    <a:pt x="67" y="47"/>
                    <a:pt x="67" y="47"/>
                    <a:pt x="67" y="47"/>
                  </a:cubicBezTo>
                  <a:cubicBezTo>
                    <a:pt x="67" y="47"/>
                    <a:pt x="68" y="48"/>
                    <a:pt x="68" y="49"/>
                  </a:cubicBezTo>
                  <a:cubicBezTo>
                    <a:pt x="68" y="57"/>
                    <a:pt x="68" y="57"/>
                    <a:pt x="68" y="57"/>
                  </a:cubicBezTo>
                  <a:cubicBezTo>
                    <a:pt x="68" y="57"/>
                    <a:pt x="68" y="57"/>
                    <a:pt x="68" y="57"/>
                  </a:cubicBezTo>
                  <a:close/>
                  <a:moveTo>
                    <a:pt x="68" y="41"/>
                  </a:moveTo>
                  <a:cubicBezTo>
                    <a:pt x="68" y="42"/>
                    <a:pt x="67" y="42"/>
                    <a:pt x="67" y="42"/>
                  </a:cubicBezTo>
                  <a:cubicBezTo>
                    <a:pt x="17" y="42"/>
                    <a:pt x="17" y="42"/>
                    <a:pt x="17" y="42"/>
                  </a:cubicBezTo>
                  <a:cubicBezTo>
                    <a:pt x="16" y="42"/>
                    <a:pt x="15" y="42"/>
                    <a:pt x="15" y="41"/>
                  </a:cubicBezTo>
                  <a:cubicBezTo>
                    <a:pt x="15" y="33"/>
                    <a:pt x="15" y="33"/>
                    <a:pt x="15" y="33"/>
                  </a:cubicBezTo>
                  <a:cubicBezTo>
                    <a:pt x="15" y="32"/>
                    <a:pt x="16" y="31"/>
                    <a:pt x="17" y="31"/>
                  </a:cubicBezTo>
                  <a:cubicBezTo>
                    <a:pt x="67" y="31"/>
                    <a:pt x="67" y="31"/>
                    <a:pt x="67" y="31"/>
                  </a:cubicBezTo>
                  <a:cubicBezTo>
                    <a:pt x="67" y="31"/>
                    <a:pt x="68" y="32"/>
                    <a:pt x="68" y="33"/>
                  </a:cubicBezTo>
                  <a:cubicBezTo>
                    <a:pt x="68" y="41"/>
                    <a:pt x="68" y="41"/>
                    <a:pt x="68" y="41"/>
                  </a:cubicBezTo>
                  <a:cubicBezTo>
                    <a:pt x="68" y="41"/>
                    <a:pt x="68" y="41"/>
                    <a:pt x="68" y="41"/>
                  </a:cubicBezTo>
                  <a:close/>
                  <a:moveTo>
                    <a:pt x="68" y="25"/>
                  </a:moveTo>
                  <a:cubicBezTo>
                    <a:pt x="68" y="26"/>
                    <a:pt x="67" y="27"/>
                    <a:pt x="67" y="27"/>
                  </a:cubicBezTo>
                  <a:cubicBezTo>
                    <a:pt x="17" y="27"/>
                    <a:pt x="17" y="27"/>
                    <a:pt x="17" y="27"/>
                  </a:cubicBezTo>
                  <a:cubicBezTo>
                    <a:pt x="16" y="27"/>
                    <a:pt x="15" y="26"/>
                    <a:pt x="15" y="25"/>
                  </a:cubicBezTo>
                  <a:cubicBezTo>
                    <a:pt x="15" y="17"/>
                    <a:pt x="15" y="17"/>
                    <a:pt x="15" y="17"/>
                  </a:cubicBezTo>
                  <a:cubicBezTo>
                    <a:pt x="15" y="16"/>
                    <a:pt x="16" y="16"/>
                    <a:pt x="17" y="16"/>
                  </a:cubicBezTo>
                  <a:cubicBezTo>
                    <a:pt x="67" y="16"/>
                    <a:pt x="67" y="16"/>
                    <a:pt x="67" y="16"/>
                  </a:cubicBezTo>
                  <a:cubicBezTo>
                    <a:pt x="67" y="16"/>
                    <a:pt x="68" y="16"/>
                    <a:pt x="68" y="17"/>
                  </a:cubicBezTo>
                  <a:cubicBezTo>
                    <a:pt x="68" y="25"/>
                    <a:pt x="68" y="25"/>
                    <a:pt x="68" y="25"/>
                  </a:cubicBezTo>
                  <a:cubicBezTo>
                    <a:pt x="68" y="25"/>
                    <a:pt x="68" y="25"/>
                    <a:pt x="68" y="25"/>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endParaRPr lang="en-US" dirty="0">
                <a:solidFill>
                  <a:srgbClr val="505050"/>
                </a:solidFill>
              </a:endParaRPr>
            </a:p>
          </p:txBody>
        </p:sp>
      </p:grpSp>
      <p:grpSp>
        <p:nvGrpSpPr>
          <p:cNvPr id="3" name="Group 2"/>
          <p:cNvGrpSpPr/>
          <p:nvPr/>
        </p:nvGrpSpPr>
        <p:grpSpPr>
          <a:xfrm>
            <a:off x="7589645" y="1668686"/>
            <a:ext cx="4571350" cy="5028486"/>
            <a:chOff x="7589838" y="1668427"/>
            <a:chExt cx="4571999" cy="5029200"/>
          </a:xfrm>
          <a:solidFill>
            <a:schemeClr val="accent4"/>
          </a:solidFill>
        </p:grpSpPr>
        <p:sp>
          <p:nvSpPr>
            <p:cNvPr id="87" name="Rectangle 86"/>
            <p:cNvSpPr/>
            <p:nvPr/>
          </p:nvSpPr>
          <p:spPr>
            <a:xfrm>
              <a:off x="7589838" y="1668427"/>
              <a:ext cx="4571999" cy="5029200"/>
            </a:xfrm>
            <a:prstGeom prst="rect">
              <a:avLst/>
            </a:prstGeom>
            <a:solidFill>
              <a:schemeClr val="accent1"/>
            </a:solidFill>
          </p:spPr>
          <p:txBody>
            <a:bodyPr wrap="square" lIns="182854" tIns="146283" rIns="182854" bIns="146283">
              <a:noAutofit/>
            </a:bodyPr>
            <a:lstStyle/>
            <a:p>
              <a:pPr defTabSz="950938">
                <a:lnSpc>
                  <a:spcPct val="90000"/>
                </a:lnSpc>
                <a:defRPr/>
              </a:pPr>
              <a:r>
                <a:rPr lang="en-US" sz="5399" spc="-300"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&gt;</a:t>
              </a:r>
              <a:r>
                <a:rPr lang="en-US" sz="8799" spc="-300"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90</a:t>
              </a:r>
              <a:r>
                <a:rPr lang="en-US" sz="5399"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a:t>
              </a:r>
              <a:r>
                <a:rPr lang="en-US" sz="8799"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 </a:t>
              </a:r>
              <a:endParaRPr lang="en-US" sz="3599" dirty="0">
                <a:gradFill>
                  <a:gsLst>
                    <a:gs pos="41964">
                      <a:schemeClr val="bg1"/>
                    </a:gs>
                    <a:gs pos="65000">
                      <a:schemeClr val="bg1"/>
                    </a:gs>
                  </a:gsLst>
                  <a:lin ang="5400000" scaled="0"/>
                </a:gradFill>
                <a:latin typeface="Segoe UI Semilight"/>
                <a:ea typeface="MS PGothic" panose="020B0600070205080204" pitchFamily="34" charset="-128"/>
                <a:cs typeface="Segoe UI Semibold" panose="020B0702040204020203" pitchFamily="34" charset="0"/>
              </a:endParaRPr>
            </a:p>
            <a:p>
              <a:pPr defTabSz="950938">
                <a:lnSpc>
                  <a:spcPct val="90000"/>
                </a:lnSpc>
                <a:defRPr/>
              </a:pPr>
              <a:r>
                <a:rPr lang="en-US" sz="3199" dirty="0">
                  <a:gradFill>
                    <a:gsLst>
                      <a:gs pos="41964">
                        <a:schemeClr val="bg1"/>
                      </a:gs>
                      <a:gs pos="65000">
                        <a:schemeClr val="bg1"/>
                      </a:gs>
                    </a:gsLst>
                    <a:lin ang="5400000" scaled="0"/>
                  </a:gradFill>
                  <a:latin typeface="Segoe UI Semilight" panose="020B0402040204020203" pitchFamily="34" charset="0"/>
                  <a:ea typeface="MS PGothic" panose="020B0600070205080204" pitchFamily="34" charset="-128"/>
                  <a:cs typeface="Segoe UI Semilight" panose="020B0402040204020203" pitchFamily="34" charset="0"/>
                </a:rPr>
                <a:t>of Fortune 500 use Microsoft Cloud</a:t>
              </a:r>
              <a:endParaRPr lang="en-US" sz="2400" dirty="0">
                <a:gradFill>
                  <a:gsLst>
                    <a:gs pos="41964">
                      <a:schemeClr val="bg1"/>
                    </a:gs>
                    <a:gs pos="65000">
                      <a:schemeClr val="bg1"/>
                    </a:gs>
                  </a:gsLst>
                  <a:lin ang="5400000" scaled="0"/>
                </a:gradFill>
                <a:latin typeface="Segoe UI Semilight" panose="020B0402040204020203" pitchFamily="34" charset="0"/>
                <a:ea typeface="MS PGothic" panose="020B0600070205080204" pitchFamily="34" charset="-128"/>
                <a:cs typeface="Segoe UI Semilight" panose="020B0402040204020203" pitchFamily="34" charset="0"/>
              </a:endParaRPr>
            </a:p>
          </p:txBody>
        </p:sp>
        <p:sp>
          <p:nvSpPr>
            <p:cNvPr id="25" name="Freeform 13"/>
            <p:cNvSpPr>
              <a:spLocks noChangeAspect="1" noEditPoints="1"/>
            </p:cNvSpPr>
            <p:nvPr/>
          </p:nvSpPr>
          <p:spPr bwMode="auto">
            <a:xfrm>
              <a:off x="7829142" y="6129301"/>
              <a:ext cx="490537" cy="339726"/>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6"/>
                    <a:pt x="13" y="88"/>
                    <a:pt x="28" y="88"/>
                  </a:cubicBezTo>
                  <a:close/>
                  <a:moveTo>
                    <a:pt x="28" y="40"/>
                  </a:moveTo>
                  <a:cubicBezTo>
                    <a:pt x="29" y="40"/>
                    <a:pt x="30" y="40"/>
                    <a:pt x="31" y="41"/>
                  </a:cubicBezTo>
                  <a:cubicBezTo>
                    <a:pt x="36" y="41"/>
                    <a:pt x="36" y="41"/>
                    <a:pt x="36" y="41"/>
                  </a:cubicBezTo>
                  <a:cubicBezTo>
                    <a:pt x="36" y="36"/>
                    <a:pt x="36" y="36"/>
                    <a:pt x="36" y="36"/>
                  </a:cubicBezTo>
                  <a:cubicBezTo>
                    <a:pt x="36" y="21"/>
                    <a:pt x="49" y="8"/>
                    <a:pt x="64" y="8"/>
                  </a:cubicBezTo>
                  <a:cubicBezTo>
                    <a:pt x="76" y="8"/>
                    <a:pt x="86"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path>
              </a:pathLst>
            </a:custGeom>
            <a:grpFill/>
            <a:ln>
              <a:noFill/>
            </a:ln>
          </p:spPr>
          <p:txBody>
            <a:bodyPr vert="horz" wrap="square" lIns="91427" tIns="45713" rIns="91427" bIns="45713"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58832419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54304"/>
          <a:stretch/>
        </p:blipFill>
        <p:spPr>
          <a:xfrm>
            <a:off x="102502" y="3752637"/>
            <a:ext cx="514728" cy="325695"/>
          </a:xfrm>
          <a:prstGeom prst="rect">
            <a:avLst/>
          </a:prstGeom>
        </p:spPr>
      </p:pic>
      <p:sp>
        <p:nvSpPr>
          <p:cNvPr id="3" name="Rectangle 2"/>
          <p:cNvSpPr/>
          <p:nvPr/>
        </p:nvSpPr>
        <p:spPr>
          <a:xfrm flipH="1">
            <a:off x="704368" y="2554740"/>
            <a:ext cx="11614647" cy="1410298"/>
          </a:xfrm>
          <a:prstGeom prst="rect">
            <a:avLst/>
          </a:prstGeom>
          <a:noFill/>
          <a:ln w="9525" cap="flat" cmpd="sng" algn="ctr">
            <a:solidFill>
              <a:srgbClr val="FFFFFF">
                <a:lumMod val="85000"/>
              </a:srgbClr>
            </a:solidFill>
            <a:prstDash val="solid"/>
            <a:headEnd type="none" w="med" len="med"/>
            <a:tailEnd type="none" w="med" len="med"/>
          </a:ln>
          <a:effectLst/>
        </p:spPr>
        <p:txBody>
          <a:bodyPr rot="0" spcFirstLastPara="0" vertOverflow="overflow" horzOverflow="overflow" vert="horz" wrap="square" lIns="1828541" tIns="91427" rIns="91427" bIns="91427" numCol="1" spcCol="0" rtlCol="0" fromWordArt="0" anchor="ctr" anchorCtr="0" forceAA="0" compatLnSpc="1">
            <a:prstTxWarp prst="textNoShape">
              <a:avLst/>
            </a:prstTxWarp>
            <a:noAutofit/>
          </a:bodyPr>
          <a:lstStyle/>
          <a:p>
            <a:pPr defTabSz="932293">
              <a:spcBef>
                <a:spcPct val="0"/>
              </a:spcBef>
              <a:spcAft>
                <a:spcPct val="0"/>
              </a:spcAft>
              <a:defRPr/>
            </a:pPr>
            <a:endParaRPr lang="en-IN" sz="2000" kern="0" dirty="0">
              <a:solidFill>
                <a:srgbClr val="5C2D91"/>
              </a:solidFill>
              <a:latin typeface="Segoe UI"/>
              <a:cs typeface="Segoe UI" panose="020B0502040204020203" pitchFamily="34" charset="0"/>
            </a:endParaRPr>
          </a:p>
        </p:txBody>
      </p:sp>
      <p:sp>
        <p:nvSpPr>
          <p:cNvPr id="4" name="Rectangle 3"/>
          <p:cNvSpPr/>
          <p:nvPr/>
        </p:nvSpPr>
        <p:spPr bwMode="auto">
          <a:xfrm>
            <a:off x="99361" y="2527894"/>
            <a:ext cx="521669" cy="1416792"/>
          </a:xfrm>
          <a:prstGeom prst="rect">
            <a:avLst/>
          </a:prstGeom>
          <a:solidFill>
            <a:srgbClr val="008272"/>
          </a:solidFill>
          <a:ln w="9525" cap="flat" cmpd="sng" algn="ctr">
            <a:noFill/>
            <a:prstDash val="solid"/>
            <a:headEnd type="none" w="med" len="med"/>
            <a:tailEnd type="none" w="med" len="med"/>
          </a:ln>
          <a:effectLst/>
        </p:spPr>
        <p:txBody>
          <a:bodyPr rot="0" spcFirstLastPara="0" vertOverflow="overflow" horzOverflow="overflow" vert="vert270" wrap="square" lIns="93260" tIns="146283" rIns="93260" bIns="146283" numCol="1" spcCol="0" rtlCol="0" fromWordArt="0" anchor="ctr" anchorCtr="0" forceAA="0" compatLnSpc="1">
            <a:prstTxWarp prst="textNoShape">
              <a:avLst/>
            </a:prstTxWarp>
            <a:noAutofit/>
          </a:bodyPr>
          <a:lstStyle/>
          <a:p>
            <a:pPr algn="ctr" defTabSz="932563">
              <a:spcAft>
                <a:spcPts val="1199"/>
              </a:spcAft>
              <a:defRPr/>
            </a:pPr>
            <a:r>
              <a:rPr lang="en-IN" sz="1632" kern="0" dirty="0">
                <a:solidFill>
                  <a:srgbClr val="FFFFFF"/>
                </a:solidFill>
                <a:latin typeface="Segoe UI Semibold" panose="020B0702040204020203" pitchFamily="34" charset="0"/>
                <a:cs typeface="Segoe UI Semibold" panose="020B0702040204020203" pitchFamily="34" charset="0"/>
              </a:rPr>
              <a:t>US Gov</a:t>
            </a:r>
          </a:p>
        </p:txBody>
      </p:sp>
      <p:grpSp>
        <p:nvGrpSpPr>
          <p:cNvPr id="5" name="Group 4"/>
          <p:cNvGrpSpPr/>
          <p:nvPr/>
        </p:nvGrpSpPr>
        <p:grpSpPr>
          <a:xfrm>
            <a:off x="92123" y="2523996"/>
            <a:ext cx="202165" cy="460797"/>
            <a:chOff x="453059" y="2002971"/>
            <a:chExt cx="302696" cy="369965"/>
          </a:xfrm>
        </p:grpSpPr>
        <p:sp>
          <p:nvSpPr>
            <p:cNvPr id="6" name="Isosceles Triangle 5"/>
            <p:cNvSpPr/>
            <p:nvPr/>
          </p:nvSpPr>
          <p:spPr bwMode="auto">
            <a:xfrm rot="5400000">
              <a:off x="544883" y="1911149"/>
              <a:ext cx="119048" cy="302696"/>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7" name="Isosceles Triangle 6"/>
            <p:cNvSpPr/>
            <p:nvPr/>
          </p:nvSpPr>
          <p:spPr bwMode="auto">
            <a:xfrm rot="5400000">
              <a:off x="316164" y="2139867"/>
              <a:ext cx="369965" cy="96173"/>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sp>
        <p:nvSpPr>
          <p:cNvPr id="25" name="Rectangle 24"/>
          <p:cNvSpPr/>
          <p:nvPr/>
        </p:nvSpPr>
        <p:spPr>
          <a:xfrm flipH="1">
            <a:off x="704369" y="1068522"/>
            <a:ext cx="11614647" cy="1410299"/>
          </a:xfrm>
          <a:prstGeom prst="rect">
            <a:avLst/>
          </a:prstGeom>
          <a:noFill/>
          <a:ln w="9525" cap="flat" cmpd="sng" algn="ctr">
            <a:solidFill>
              <a:srgbClr val="FFFFFF">
                <a:lumMod val="85000"/>
              </a:srgbClr>
            </a:solidFill>
            <a:prstDash val="solid"/>
            <a:headEnd type="none" w="med" len="med"/>
            <a:tailEnd type="none" w="med" len="med"/>
          </a:ln>
          <a:effectLst/>
        </p:spPr>
        <p:txBody>
          <a:bodyPr rot="0" spcFirstLastPara="0" vertOverflow="overflow" horzOverflow="overflow" vert="horz" wrap="square" lIns="1828541" tIns="91427" rIns="91427" bIns="91427" numCol="1" spcCol="0" rtlCol="0" fromWordArt="0" anchor="ctr" anchorCtr="0" forceAA="0" compatLnSpc="1">
            <a:prstTxWarp prst="textNoShape">
              <a:avLst/>
            </a:prstTxWarp>
            <a:noAutofit/>
          </a:bodyPr>
          <a:lstStyle/>
          <a:p>
            <a:pPr defTabSz="932293">
              <a:spcBef>
                <a:spcPct val="0"/>
              </a:spcBef>
              <a:spcAft>
                <a:spcPct val="0"/>
              </a:spcAft>
              <a:defRPr/>
            </a:pPr>
            <a:endParaRPr lang="en-IN" sz="2000" kern="0" dirty="0">
              <a:solidFill>
                <a:srgbClr val="5C2D91"/>
              </a:solidFill>
              <a:latin typeface="Segoe UI"/>
              <a:cs typeface="Segoe UI" panose="020B0502040204020203" pitchFamily="34" charset="0"/>
            </a:endParaRPr>
          </a:p>
        </p:txBody>
      </p:sp>
      <p:grpSp>
        <p:nvGrpSpPr>
          <p:cNvPr id="26" name="Group 25"/>
          <p:cNvGrpSpPr/>
          <p:nvPr/>
        </p:nvGrpSpPr>
        <p:grpSpPr>
          <a:xfrm>
            <a:off x="90037" y="1068522"/>
            <a:ext cx="670066" cy="1523633"/>
            <a:chOff x="440120" y="1776513"/>
            <a:chExt cx="1716908" cy="1493893"/>
          </a:xfrm>
        </p:grpSpPr>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t="54304"/>
            <a:stretch/>
          </p:blipFill>
          <p:spPr>
            <a:xfrm>
              <a:off x="440120" y="2951068"/>
              <a:ext cx="1372230" cy="319338"/>
            </a:xfrm>
            <a:prstGeom prst="rect">
              <a:avLst/>
            </a:prstGeom>
          </p:spPr>
        </p:pic>
        <p:sp>
          <p:nvSpPr>
            <p:cNvPr id="28" name="Rectangle 27"/>
            <p:cNvSpPr/>
            <p:nvPr/>
          </p:nvSpPr>
          <p:spPr bwMode="auto">
            <a:xfrm>
              <a:off x="448213" y="1776513"/>
              <a:ext cx="1364136" cy="1389138"/>
            </a:xfrm>
            <a:prstGeom prst="rect">
              <a:avLst/>
            </a:prstGeom>
            <a:solidFill>
              <a:srgbClr val="0072C6"/>
            </a:solidFill>
            <a:ln w="9525" cap="flat" cmpd="sng" algn="ctr">
              <a:noFill/>
              <a:prstDash val="solid"/>
              <a:headEnd type="none" w="med" len="med"/>
              <a:tailEnd type="none" w="med" len="med"/>
            </a:ln>
            <a:effectLst/>
          </p:spPr>
          <p:txBody>
            <a:bodyPr rot="0" spcFirstLastPara="0" vertOverflow="overflow" horzOverflow="overflow" vert="vert270" wrap="square" lIns="93260" tIns="146283" rIns="93260" bIns="146283" numCol="1" spcCol="0" rtlCol="0" fromWordArt="0" anchor="ctr" anchorCtr="0" forceAA="0" compatLnSpc="1">
              <a:prstTxWarp prst="textNoShape">
                <a:avLst/>
              </a:prstTxWarp>
              <a:noAutofit/>
            </a:bodyPr>
            <a:lstStyle/>
            <a:p>
              <a:pPr indent="1588" algn="ctr" defTabSz="932563" fontAlgn="base">
                <a:spcBef>
                  <a:spcPct val="0"/>
                </a:spcBef>
                <a:spcAft>
                  <a:spcPts val="1199"/>
                </a:spcAft>
                <a:buClr>
                  <a:srgbClr val="FFFFFF"/>
                </a:buClr>
                <a:buSzPct val="80000"/>
                <a:defRPr/>
              </a:pPr>
              <a:r>
                <a:rPr lang="en-IN" sz="1632" kern="0" dirty="0">
                  <a:solidFill>
                    <a:srgbClr val="FFFFFF"/>
                  </a:solidFill>
                  <a:latin typeface="Segoe UI Semibold" panose="020B0702040204020203" pitchFamily="34" charset="0"/>
                  <a:cs typeface="Segoe UI Semibold" panose="020B0702040204020203" pitchFamily="34" charset="0"/>
                </a:rPr>
                <a:t>Global</a:t>
              </a:r>
            </a:p>
          </p:txBody>
        </p:sp>
        <p:grpSp>
          <p:nvGrpSpPr>
            <p:cNvPr id="29" name="Group 28"/>
            <p:cNvGrpSpPr/>
            <p:nvPr/>
          </p:nvGrpSpPr>
          <p:grpSpPr>
            <a:xfrm>
              <a:off x="448212" y="1776513"/>
              <a:ext cx="551338" cy="451803"/>
              <a:chOff x="453059" y="2002971"/>
              <a:chExt cx="302696" cy="369965"/>
            </a:xfrm>
          </p:grpSpPr>
          <p:sp>
            <p:nvSpPr>
              <p:cNvPr id="33" name="Isosceles Triangle 32"/>
              <p:cNvSpPr/>
              <p:nvPr/>
            </p:nvSpPr>
            <p:spPr bwMode="auto">
              <a:xfrm rot="5400000">
                <a:off x="544883" y="1911149"/>
                <a:ext cx="119048" cy="302696"/>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34" name="Isosceles Triangle 33"/>
              <p:cNvSpPr/>
              <p:nvPr/>
            </p:nvSpPr>
            <p:spPr bwMode="auto">
              <a:xfrm rot="5400000">
                <a:off x="316164" y="2139867"/>
                <a:ext cx="369965" cy="96173"/>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grpSp>
          <p:nvGrpSpPr>
            <p:cNvPr id="30" name="Group 29"/>
            <p:cNvGrpSpPr/>
            <p:nvPr/>
          </p:nvGrpSpPr>
          <p:grpSpPr>
            <a:xfrm rot="16200000" flipV="1">
              <a:off x="1443391" y="2452018"/>
              <a:ext cx="577493" cy="849780"/>
              <a:chOff x="453059" y="2002973"/>
              <a:chExt cx="302696" cy="588525"/>
            </a:xfrm>
          </p:grpSpPr>
          <p:sp>
            <p:nvSpPr>
              <p:cNvPr id="31" name="Isosceles Triangle 30"/>
              <p:cNvSpPr/>
              <p:nvPr/>
            </p:nvSpPr>
            <p:spPr bwMode="auto">
              <a:xfrm rot="5400000">
                <a:off x="544883" y="1911149"/>
                <a:ext cx="119048" cy="302696"/>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32" name="Isosceles Triangle 31"/>
              <p:cNvSpPr/>
              <p:nvPr/>
            </p:nvSpPr>
            <p:spPr bwMode="auto">
              <a:xfrm rot="5400000">
                <a:off x="316164" y="2358429"/>
                <a:ext cx="369965" cy="96173"/>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grpSp>
      <p:sp>
        <p:nvSpPr>
          <p:cNvPr id="50" name="Rectangle 49"/>
          <p:cNvSpPr/>
          <p:nvPr/>
        </p:nvSpPr>
        <p:spPr>
          <a:xfrm flipH="1">
            <a:off x="704368" y="5514058"/>
            <a:ext cx="11614646" cy="1410299"/>
          </a:xfrm>
          <a:prstGeom prst="rect">
            <a:avLst/>
          </a:prstGeom>
          <a:noFill/>
          <a:ln w="9525" cap="flat" cmpd="sng" algn="ctr">
            <a:solidFill>
              <a:srgbClr val="FFFFFF">
                <a:lumMod val="85000"/>
              </a:srgbClr>
            </a:solidFill>
            <a:prstDash val="solid"/>
            <a:headEnd type="none" w="med" len="med"/>
            <a:tailEnd type="none" w="med" len="med"/>
          </a:ln>
          <a:effectLst/>
        </p:spPr>
        <p:txBody>
          <a:bodyPr rot="0" spcFirstLastPara="0" vertOverflow="overflow" horzOverflow="overflow" vert="horz" wrap="square" lIns="1828541" tIns="91427" rIns="91427" bIns="91427" numCol="1" spcCol="0" rtlCol="0" fromWordArt="0" anchor="ctr" anchorCtr="0" forceAA="0" compatLnSpc="1">
            <a:prstTxWarp prst="textNoShape">
              <a:avLst/>
            </a:prstTxWarp>
            <a:noAutofit/>
          </a:bodyPr>
          <a:lstStyle/>
          <a:p>
            <a:pPr defTabSz="932293">
              <a:spcBef>
                <a:spcPct val="0"/>
              </a:spcBef>
              <a:spcAft>
                <a:spcPct val="0"/>
              </a:spcAft>
              <a:defRPr/>
            </a:pPr>
            <a:endParaRPr lang="en-IN" sz="2000" kern="0" dirty="0">
              <a:solidFill>
                <a:srgbClr val="5C2D91"/>
              </a:solidFill>
              <a:latin typeface="Segoe UI"/>
              <a:cs typeface="Segoe UI" panose="020B0502040204020203" pitchFamily="34" charset="0"/>
            </a:endParaRPr>
          </a:p>
        </p:txBody>
      </p:sp>
      <p:pic>
        <p:nvPicPr>
          <p:cNvPr id="51" name="Picture 50"/>
          <p:cNvPicPr>
            <a:picLocks noChangeAspect="1"/>
          </p:cNvPicPr>
          <p:nvPr/>
        </p:nvPicPr>
        <p:blipFill rotWithShape="1">
          <a:blip r:embed="rId5" cstate="print">
            <a:extLst>
              <a:ext uri="{28A0092B-C50C-407E-A947-70E740481C1C}">
                <a14:useLocalDpi xmlns:a14="http://schemas.microsoft.com/office/drawing/2010/main" val="0"/>
              </a:ext>
            </a:extLst>
          </a:blip>
          <a:srcRect t="54304"/>
          <a:stretch/>
        </p:blipFill>
        <p:spPr>
          <a:xfrm>
            <a:off x="54969" y="6716896"/>
            <a:ext cx="581579" cy="325695"/>
          </a:xfrm>
          <a:prstGeom prst="rect">
            <a:avLst/>
          </a:prstGeom>
        </p:spPr>
      </p:pic>
      <p:sp>
        <p:nvSpPr>
          <p:cNvPr id="52" name="Rectangle 51"/>
          <p:cNvSpPr/>
          <p:nvPr/>
        </p:nvSpPr>
        <p:spPr bwMode="auto">
          <a:xfrm>
            <a:off x="99876" y="5514058"/>
            <a:ext cx="520819" cy="1416792"/>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vert270" wrap="square" lIns="93260" tIns="146283" rIns="93260" bIns="146283" numCol="1" spcCol="0" rtlCol="0" fromWordArt="0" anchor="ctr" anchorCtr="0" forceAA="0" compatLnSpc="1">
            <a:prstTxWarp prst="textNoShape">
              <a:avLst/>
            </a:prstTxWarp>
            <a:noAutofit/>
          </a:bodyPr>
          <a:lstStyle/>
          <a:p>
            <a:pPr algn="ctr" defTabSz="932563">
              <a:spcAft>
                <a:spcPts val="1199"/>
              </a:spcAft>
              <a:defRPr/>
            </a:pPr>
            <a:r>
              <a:rPr lang="en-IN" sz="1632" kern="0" dirty="0">
                <a:solidFill>
                  <a:srgbClr val="FFFFFF"/>
                </a:solidFill>
                <a:latin typeface="Segoe UI Semibold" panose="020B0702040204020203" pitchFamily="34" charset="0"/>
                <a:cs typeface="Segoe UI Semibold" panose="020B0702040204020203" pitchFamily="34" charset="0"/>
              </a:rPr>
              <a:t>Regional</a:t>
            </a:r>
          </a:p>
        </p:txBody>
      </p:sp>
      <p:grpSp>
        <p:nvGrpSpPr>
          <p:cNvPr id="53" name="Group 52"/>
          <p:cNvGrpSpPr/>
          <p:nvPr/>
        </p:nvGrpSpPr>
        <p:grpSpPr>
          <a:xfrm>
            <a:off x="93967" y="5514058"/>
            <a:ext cx="235055" cy="460797"/>
            <a:chOff x="453059" y="2002971"/>
            <a:chExt cx="302696" cy="369965"/>
          </a:xfrm>
        </p:grpSpPr>
        <p:sp>
          <p:nvSpPr>
            <p:cNvPr id="54" name="Isosceles Triangle 53"/>
            <p:cNvSpPr/>
            <p:nvPr/>
          </p:nvSpPr>
          <p:spPr bwMode="auto">
            <a:xfrm rot="5400000">
              <a:off x="544883" y="1911149"/>
              <a:ext cx="119048" cy="302696"/>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55" name="Isosceles Triangle 54"/>
            <p:cNvSpPr/>
            <p:nvPr/>
          </p:nvSpPr>
          <p:spPr bwMode="auto">
            <a:xfrm rot="5400000">
              <a:off x="316164" y="2139867"/>
              <a:ext cx="369965" cy="96173"/>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sp>
        <p:nvSpPr>
          <p:cNvPr id="98" name="Rectangle 97"/>
          <p:cNvSpPr/>
          <p:nvPr/>
        </p:nvSpPr>
        <p:spPr>
          <a:xfrm flipH="1">
            <a:off x="704369" y="4043527"/>
            <a:ext cx="11614646" cy="1410299"/>
          </a:xfrm>
          <a:prstGeom prst="rect">
            <a:avLst/>
          </a:prstGeom>
          <a:noFill/>
          <a:ln w="9525" cap="flat" cmpd="sng" algn="ctr">
            <a:solidFill>
              <a:srgbClr val="FFFFFF">
                <a:lumMod val="85000"/>
              </a:srgbClr>
            </a:solidFill>
            <a:prstDash val="solid"/>
            <a:headEnd type="none" w="med" len="med"/>
            <a:tailEnd type="none" w="med" len="med"/>
          </a:ln>
          <a:effectLst/>
        </p:spPr>
        <p:txBody>
          <a:bodyPr rot="0" spcFirstLastPara="0" vertOverflow="overflow" horzOverflow="overflow" vert="horz" wrap="square" lIns="1828541" tIns="91427" rIns="91427" bIns="91427" numCol="1" spcCol="0" rtlCol="0" fromWordArt="0" anchor="ctr" anchorCtr="0" forceAA="0" compatLnSpc="1">
            <a:prstTxWarp prst="textNoShape">
              <a:avLst/>
            </a:prstTxWarp>
            <a:noAutofit/>
          </a:bodyPr>
          <a:lstStyle/>
          <a:p>
            <a:pPr defTabSz="932293">
              <a:spcBef>
                <a:spcPct val="0"/>
              </a:spcBef>
              <a:spcAft>
                <a:spcPct val="0"/>
              </a:spcAft>
              <a:defRPr/>
            </a:pPr>
            <a:endParaRPr lang="en-IN" sz="2000" kern="0" dirty="0">
              <a:solidFill>
                <a:srgbClr val="5C2D91"/>
              </a:solidFill>
              <a:latin typeface="Segoe UI"/>
              <a:cs typeface="Segoe UI" panose="020B0502040204020203" pitchFamily="34" charset="0"/>
            </a:endParaRPr>
          </a:p>
        </p:txBody>
      </p:sp>
      <p:grpSp>
        <p:nvGrpSpPr>
          <p:cNvPr id="99" name="Group 98"/>
          <p:cNvGrpSpPr/>
          <p:nvPr/>
        </p:nvGrpSpPr>
        <p:grpSpPr>
          <a:xfrm>
            <a:off x="90037" y="4043527"/>
            <a:ext cx="670066" cy="1523633"/>
            <a:chOff x="440120" y="1776513"/>
            <a:chExt cx="1716908" cy="1493893"/>
          </a:xfrm>
        </p:grpSpPr>
        <p:pic>
          <p:nvPicPr>
            <p:cNvPr id="100" name="Picture 99"/>
            <p:cNvPicPr>
              <a:picLocks noChangeAspect="1"/>
            </p:cNvPicPr>
            <p:nvPr/>
          </p:nvPicPr>
          <p:blipFill rotWithShape="1">
            <a:blip r:embed="rId6" cstate="print">
              <a:extLst>
                <a:ext uri="{28A0092B-C50C-407E-A947-70E740481C1C}">
                  <a14:useLocalDpi xmlns:a14="http://schemas.microsoft.com/office/drawing/2010/main" val="0"/>
                </a:ext>
              </a:extLst>
            </a:blip>
            <a:srcRect t="54304"/>
            <a:stretch/>
          </p:blipFill>
          <p:spPr>
            <a:xfrm>
              <a:off x="440120" y="2951068"/>
              <a:ext cx="1372230" cy="319338"/>
            </a:xfrm>
            <a:prstGeom prst="rect">
              <a:avLst/>
            </a:prstGeom>
          </p:spPr>
        </p:pic>
        <p:sp>
          <p:nvSpPr>
            <p:cNvPr id="101" name="Rectangle 100"/>
            <p:cNvSpPr/>
            <p:nvPr/>
          </p:nvSpPr>
          <p:spPr bwMode="auto">
            <a:xfrm>
              <a:off x="448213" y="1776513"/>
              <a:ext cx="1364137" cy="1389138"/>
            </a:xfrm>
            <a:prstGeom prst="rect">
              <a:avLst/>
            </a:prstGeom>
            <a:solidFill>
              <a:srgbClr val="FF8C00">
                <a:lumMod val="75000"/>
              </a:srgbClr>
            </a:solidFill>
            <a:ln w="9525" cap="flat" cmpd="sng" algn="ctr">
              <a:noFill/>
              <a:prstDash val="solid"/>
              <a:headEnd type="none" w="med" len="med"/>
              <a:tailEnd type="none" w="med" len="med"/>
            </a:ln>
            <a:effectLst/>
          </p:spPr>
          <p:txBody>
            <a:bodyPr rot="0" spcFirstLastPara="0" vertOverflow="overflow" horzOverflow="overflow" vert="vert270" wrap="square" lIns="93260" tIns="146283" rIns="93260" bIns="146283" numCol="1" spcCol="0" rtlCol="0" fromWordArt="0" anchor="ctr" anchorCtr="0" forceAA="0" compatLnSpc="1">
              <a:prstTxWarp prst="textNoShape">
                <a:avLst/>
              </a:prstTxWarp>
              <a:noAutofit/>
            </a:bodyPr>
            <a:lstStyle/>
            <a:p>
              <a:pPr indent="1588" algn="ctr" defTabSz="932563" fontAlgn="base">
                <a:spcBef>
                  <a:spcPct val="0"/>
                </a:spcBef>
                <a:spcAft>
                  <a:spcPts val="1199"/>
                </a:spcAft>
                <a:buClr>
                  <a:srgbClr val="FFFFFF"/>
                </a:buClr>
                <a:buSzPct val="80000"/>
                <a:defRPr/>
              </a:pPr>
              <a:r>
                <a:rPr lang="en-IN" sz="1632" kern="0" dirty="0">
                  <a:solidFill>
                    <a:srgbClr val="FFFFFF"/>
                  </a:solidFill>
                  <a:latin typeface="Segoe UI Semibold" panose="020B0702040204020203" pitchFamily="34" charset="0"/>
                  <a:cs typeface="Segoe UI Semibold" panose="020B0702040204020203" pitchFamily="34" charset="0"/>
                </a:rPr>
                <a:t>Industry</a:t>
              </a:r>
            </a:p>
          </p:txBody>
        </p:sp>
        <p:grpSp>
          <p:nvGrpSpPr>
            <p:cNvPr id="102" name="Group 101"/>
            <p:cNvGrpSpPr/>
            <p:nvPr/>
          </p:nvGrpSpPr>
          <p:grpSpPr>
            <a:xfrm>
              <a:off x="448212" y="1776513"/>
              <a:ext cx="551338" cy="451803"/>
              <a:chOff x="453059" y="2002971"/>
              <a:chExt cx="302696" cy="369965"/>
            </a:xfrm>
          </p:grpSpPr>
          <p:sp>
            <p:nvSpPr>
              <p:cNvPr id="106" name="Isosceles Triangle 105"/>
              <p:cNvSpPr/>
              <p:nvPr/>
            </p:nvSpPr>
            <p:spPr bwMode="auto">
              <a:xfrm rot="5400000">
                <a:off x="544883" y="1911149"/>
                <a:ext cx="119048" cy="302696"/>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107" name="Isosceles Triangle 106"/>
              <p:cNvSpPr/>
              <p:nvPr/>
            </p:nvSpPr>
            <p:spPr bwMode="auto">
              <a:xfrm rot="5400000">
                <a:off x="316164" y="2139867"/>
                <a:ext cx="369965" cy="96173"/>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grpSp>
          <p:nvGrpSpPr>
            <p:cNvPr id="103" name="Group 102"/>
            <p:cNvGrpSpPr/>
            <p:nvPr/>
          </p:nvGrpSpPr>
          <p:grpSpPr>
            <a:xfrm rot="16200000" flipV="1">
              <a:off x="1443391" y="2452018"/>
              <a:ext cx="577493" cy="849780"/>
              <a:chOff x="453059" y="2002973"/>
              <a:chExt cx="302696" cy="588525"/>
            </a:xfrm>
          </p:grpSpPr>
          <p:sp>
            <p:nvSpPr>
              <p:cNvPr id="104" name="Isosceles Triangle 103"/>
              <p:cNvSpPr/>
              <p:nvPr/>
            </p:nvSpPr>
            <p:spPr bwMode="auto">
              <a:xfrm rot="5400000">
                <a:off x="544883" y="1911149"/>
                <a:ext cx="119048" cy="302696"/>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105" name="Isosceles Triangle 104"/>
              <p:cNvSpPr/>
              <p:nvPr/>
            </p:nvSpPr>
            <p:spPr bwMode="auto">
              <a:xfrm rot="5400000">
                <a:off x="316164" y="2358429"/>
                <a:ext cx="369965" cy="96173"/>
              </a:xfrm>
              <a:prstGeom prst="triangle">
                <a:avLst>
                  <a:gd name="adj" fmla="val 0"/>
                </a:avLst>
              </a:prstGeom>
              <a:solidFill>
                <a:srgbClr val="FFFFFF">
                  <a:alpha val="15000"/>
                </a:srgbClr>
              </a:solidFill>
              <a:ln w="9525" cap="flat" cmpd="sng" algn="ctr">
                <a:noFill/>
                <a:prstDash val="solid"/>
                <a:headEnd type="none" w="med" len="med"/>
                <a:tailEnd type="none" w="med" len="med"/>
              </a:ln>
              <a:effectLst/>
            </p:spPr>
            <p:txBody>
              <a:bodyPr rot="0" spcFirstLastPara="0" vertOverflow="overflow" horzOverflow="overflow" vert="horz" wrap="square" lIns="93260" tIns="146283" rIns="93260" bIns="146283" numCol="1" spcCol="0" rtlCol="0" fromWordArt="0" anchor="t" anchorCtr="0" forceAA="0" compatLnSpc="1">
                <a:prstTxWarp prst="textNoShape">
                  <a:avLst/>
                </a:prstTxWarp>
                <a:noAutofit/>
              </a:bodyPr>
              <a:lstStyle/>
              <a:p>
                <a:pPr algn="ctr" defTabSz="932293" fontAlgn="base">
                  <a:spcBef>
                    <a:spcPct val="0"/>
                  </a:spcBef>
                  <a:spcAft>
                    <a:spcPct val="0"/>
                  </a:spcAft>
                  <a:defRPr/>
                </a:pPr>
                <a:endParaRPr lang="en-US" sz="2400" kern="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grpSp>
      <p:graphicFrame>
        <p:nvGraphicFramePr>
          <p:cNvPr id="56" name="Table 55">
            <a:extLst>
              <a:ext uri="{FF2B5EF4-FFF2-40B4-BE49-F238E27FC236}">
                <a16:creationId xmlns:a16="http://schemas.microsoft.com/office/drawing/2014/main" id="{4BEAEF06-E34A-4EFE-A5B7-EB1B6F61CD2C}"/>
              </a:ext>
            </a:extLst>
          </p:cNvPr>
          <p:cNvGraphicFramePr>
            <a:graphicFrameLocks noGrp="1"/>
          </p:cNvGraphicFramePr>
          <p:nvPr>
            <p:extLst/>
          </p:nvPr>
        </p:nvGraphicFramePr>
        <p:xfrm>
          <a:off x="1231112" y="1376881"/>
          <a:ext cx="2294525" cy="957508"/>
        </p:xfrm>
        <a:graphic>
          <a:graphicData uri="http://schemas.openxmlformats.org/drawingml/2006/table">
            <a:tbl>
              <a:tblPr/>
              <a:tblGrid>
                <a:gridCol w="2294525">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ISO 27001:2013</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ISO 27017:2015</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ISO 27018:2014</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57" name="Table 56">
            <a:extLst>
              <a:ext uri="{FF2B5EF4-FFF2-40B4-BE49-F238E27FC236}">
                <a16:creationId xmlns:a16="http://schemas.microsoft.com/office/drawing/2014/main" id="{370FE74A-309C-431E-9E61-BD01994EE90D}"/>
              </a:ext>
            </a:extLst>
          </p:cNvPr>
          <p:cNvGraphicFramePr>
            <a:graphicFrameLocks noGrp="1"/>
          </p:cNvGraphicFramePr>
          <p:nvPr>
            <p:extLst/>
          </p:nvPr>
        </p:nvGraphicFramePr>
        <p:xfrm>
          <a:off x="4007825" y="1373206"/>
          <a:ext cx="2294525" cy="957508"/>
        </p:xfrm>
        <a:graphic>
          <a:graphicData uri="http://schemas.openxmlformats.org/drawingml/2006/table">
            <a:tbl>
              <a:tblPr/>
              <a:tblGrid>
                <a:gridCol w="2294525">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ISO 22301:2012</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ISO 9001:2015</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58" name="Table 57">
            <a:extLst>
              <a:ext uri="{FF2B5EF4-FFF2-40B4-BE49-F238E27FC236}">
                <a16:creationId xmlns:a16="http://schemas.microsoft.com/office/drawing/2014/main" id="{6C62576A-9943-49F9-A1CF-A00DB0618A93}"/>
              </a:ext>
            </a:extLst>
          </p:cNvPr>
          <p:cNvGraphicFramePr>
            <a:graphicFrameLocks noGrp="1"/>
          </p:cNvGraphicFramePr>
          <p:nvPr>
            <p:extLst/>
          </p:nvPr>
        </p:nvGraphicFramePr>
        <p:xfrm>
          <a:off x="7203559" y="1374441"/>
          <a:ext cx="2686180" cy="957508"/>
        </p:xfrm>
        <a:graphic>
          <a:graphicData uri="http://schemas.openxmlformats.org/drawingml/2006/table">
            <a:tbl>
              <a:tblPr/>
              <a:tblGrid>
                <a:gridCol w="2686180">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SOC 1 Type 2</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SOC 2 Type 2</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SOC 3</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59" name="Table 58">
            <a:extLst>
              <a:ext uri="{FF2B5EF4-FFF2-40B4-BE49-F238E27FC236}">
                <a16:creationId xmlns:a16="http://schemas.microsoft.com/office/drawing/2014/main" id="{0F692CFF-5661-4441-924F-08066DF8E64E}"/>
              </a:ext>
            </a:extLst>
          </p:cNvPr>
          <p:cNvGraphicFramePr>
            <a:graphicFrameLocks noGrp="1"/>
          </p:cNvGraphicFramePr>
          <p:nvPr>
            <p:extLst/>
          </p:nvPr>
        </p:nvGraphicFramePr>
        <p:xfrm>
          <a:off x="9945488" y="1383166"/>
          <a:ext cx="2454368" cy="957508"/>
        </p:xfrm>
        <a:graphic>
          <a:graphicData uri="http://schemas.openxmlformats.org/drawingml/2006/table">
            <a:tbl>
              <a:tblPr/>
              <a:tblGrid>
                <a:gridCol w="2454368">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CSA STAR Certification</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CSA STAR Attestation</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CSA STAR Self-Assessment</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0" name="Table 59">
            <a:extLst>
              <a:ext uri="{FF2B5EF4-FFF2-40B4-BE49-F238E27FC236}">
                <a16:creationId xmlns:a16="http://schemas.microsoft.com/office/drawing/2014/main" id="{B33E85B5-EED7-47F2-8357-B6B0C702E7A7}"/>
              </a:ext>
            </a:extLst>
          </p:cNvPr>
          <p:cNvGraphicFramePr>
            <a:graphicFrameLocks noGrp="1"/>
          </p:cNvGraphicFramePr>
          <p:nvPr>
            <p:extLst/>
          </p:nvPr>
        </p:nvGraphicFramePr>
        <p:xfrm>
          <a:off x="1236462" y="2755092"/>
          <a:ext cx="2294525" cy="957508"/>
        </p:xfrm>
        <a:graphic>
          <a:graphicData uri="http://schemas.openxmlformats.org/drawingml/2006/table">
            <a:tbl>
              <a:tblPr/>
              <a:tblGrid>
                <a:gridCol w="2294525">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FedRAMP High</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FedRAMP Moderate</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1" name="Table 60">
            <a:extLst>
              <a:ext uri="{FF2B5EF4-FFF2-40B4-BE49-F238E27FC236}">
                <a16:creationId xmlns:a16="http://schemas.microsoft.com/office/drawing/2014/main" id="{8AE9FFFD-CC61-4170-B48F-183121AF1EE0}"/>
              </a:ext>
            </a:extLst>
          </p:cNvPr>
          <p:cNvGraphicFramePr>
            <a:graphicFrameLocks noGrp="1"/>
          </p:cNvGraphicFramePr>
          <p:nvPr>
            <p:extLst/>
          </p:nvPr>
        </p:nvGraphicFramePr>
        <p:xfrm>
          <a:off x="4013175" y="2751418"/>
          <a:ext cx="2294525" cy="1401387"/>
        </p:xfrm>
        <a:graphic>
          <a:graphicData uri="http://schemas.openxmlformats.org/drawingml/2006/table">
            <a:tbl>
              <a:tblPr/>
              <a:tblGrid>
                <a:gridCol w="2294525">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DoD DISA SRG Level 5</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68325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DoD DISA SRG Level 4</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DoD DISA SRG Level 2</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DFARS</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2" name="Table 61">
            <a:extLst>
              <a:ext uri="{FF2B5EF4-FFF2-40B4-BE49-F238E27FC236}">
                <a16:creationId xmlns:a16="http://schemas.microsoft.com/office/drawing/2014/main" id="{0EFABDB2-37A0-47EB-877C-7A658907E5DE}"/>
              </a:ext>
            </a:extLst>
          </p:cNvPr>
          <p:cNvGraphicFramePr>
            <a:graphicFrameLocks noGrp="1"/>
          </p:cNvGraphicFramePr>
          <p:nvPr>
            <p:extLst/>
          </p:nvPr>
        </p:nvGraphicFramePr>
        <p:xfrm>
          <a:off x="7208910" y="2752653"/>
          <a:ext cx="2741596" cy="1179448"/>
        </p:xfrm>
        <a:graphic>
          <a:graphicData uri="http://schemas.openxmlformats.org/drawingml/2006/table">
            <a:tbl>
              <a:tblPr/>
              <a:tblGrid>
                <a:gridCol w="2741596">
                  <a:extLst>
                    <a:ext uri="{9D8B030D-6E8A-4147-A177-3AD203B41FA5}">
                      <a16:colId xmlns:a16="http://schemas.microsoft.com/office/drawing/2014/main" val="1996122080"/>
                    </a:ext>
                  </a:extLst>
                </a:gridCol>
              </a:tblGrid>
              <a:tr h="46131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DoE 10 CFR Part 810</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NIST SP 800-171</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FIPS 140-2</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Section 508 VPATs</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4" name="Table 63">
            <a:extLst>
              <a:ext uri="{FF2B5EF4-FFF2-40B4-BE49-F238E27FC236}">
                <a16:creationId xmlns:a16="http://schemas.microsoft.com/office/drawing/2014/main" id="{AC77CB23-159F-47F8-A265-57DA2ECE6926}"/>
              </a:ext>
            </a:extLst>
          </p:cNvPr>
          <p:cNvGraphicFramePr>
            <a:graphicFrameLocks noGrp="1"/>
          </p:cNvGraphicFramePr>
          <p:nvPr>
            <p:extLst/>
          </p:nvPr>
        </p:nvGraphicFramePr>
        <p:xfrm>
          <a:off x="1231112" y="4158399"/>
          <a:ext cx="2294525" cy="1401387"/>
        </p:xfrm>
        <a:graphic>
          <a:graphicData uri="http://schemas.openxmlformats.org/drawingml/2006/table">
            <a:tbl>
              <a:tblPr/>
              <a:tblGrid>
                <a:gridCol w="2294525">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PCI DSS Level 1</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GLBA</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68325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FFIEC</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Shared Assessments</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FISC (Japan)</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5" name="Table 64">
            <a:extLst>
              <a:ext uri="{FF2B5EF4-FFF2-40B4-BE49-F238E27FC236}">
                <a16:creationId xmlns:a16="http://schemas.microsoft.com/office/drawing/2014/main" id="{D5081648-E068-4A3A-B838-27F187201E6A}"/>
              </a:ext>
            </a:extLst>
          </p:cNvPr>
          <p:cNvGraphicFramePr>
            <a:graphicFrameLocks noGrp="1"/>
          </p:cNvGraphicFramePr>
          <p:nvPr>
            <p:extLst/>
          </p:nvPr>
        </p:nvGraphicFramePr>
        <p:xfrm>
          <a:off x="4007825" y="4154725"/>
          <a:ext cx="2294525" cy="1401387"/>
        </p:xfrm>
        <a:graphic>
          <a:graphicData uri="http://schemas.openxmlformats.org/drawingml/2006/table">
            <a:tbl>
              <a:tblPr/>
              <a:tblGrid>
                <a:gridCol w="2294525">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HIPAA BAA</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68325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HITRUST</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21 CFR Part 11 (GxP)</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MARS-E</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6" name="Table 65">
            <a:extLst>
              <a:ext uri="{FF2B5EF4-FFF2-40B4-BE49-F238E27FC236}">
                <a16:creationId xmlns:a16="http://schemas.microsoft.com/office/drawing/2014/main" id="{4CC6A3F3-4688-49D8-90B5-01A385061825}"/>
              </a:ext>
            </a:extLst>
          </p:cNvPr>
          <p:cNvGraphicFramePr>
            <a:graphicFrameLocks noGrp="1"/>
          </p:cNvGraphicFramePr>
          <p:nvPr>
            <p:extLst/>
          </p:nvPr>
        </p:nvGraphicFramePr>
        <p:xfrm>
          <a:off x="7203557" y="4155960"/>
          <a:ext cx="2861548" cy="957508"/>
        </p:xfrm>
        <a:graphic>
          <a:graphicData uri="http://schemas.openxmlformats.org/drawingml/2006/table">
            <a:tbl>
              <a:tblPr/>
              <a:tblGrid>
                <a:gridCol w="2861548">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IG Toolkit (UK)</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NEN 7510:2011 (Netherlands)</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FERPA</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7" name="Table 66">
            <a:extLst>
              <a:ext uri="{FF2B5EF4-FFF2-40B4-BE49-F238E27FC236}">
                <a16:creationId xmlns:a16="http://schemas.microsoft.com/office/drawing/2014/main" id="{34596F6D-FBDA-458D-93C1-0B5560ADA393}"/>
              </a:ext>
            </a:extLst>
          </p:cNvPr>
          <p:cNvGraphicFramePr>
            <a:graphicFrameLocks noGrp="1"/>
          </p:cNvGraphicFramePr>
          <p:nvPr>
            <p:extLst/>
          </p:nvPr>
        </p:nvGraphicFramePr>
        <p:xfrm>
          <a:off x="9945488" y="4164685"/>
          <a:ext cx="2454368" cy="957508"/>
        </p:xfrm>
        <a:graphic>
          <a:graphicData uri="http://schemas.openxmlformats.org/drawingml/2006/table">
            <a:tbl>
              <a:tblPr/>
              <a:tblGrid>
                <a:gridCol w="2454368">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CDSA</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MPAA</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FACT (UK)</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8" name="Table 67">
            <a:extLst>
              <a:ext uri="{FF2B5EF4-FFF2-40B4-BE49-F238E27FC236}">
                <a16:creationId xmlns:a16="http://schemas.microsoft.com/office/drawing/2014/main" id="{2AB65144-F1E5-4F33-B159-C2C84D50D203}"/>
              </a:ext>
            </a:extLst>
          </p:cNvPr>
          <p:cNvGraphicFramePr>
            <a:graphicFrameLocks noGrp="1"/>
          </p:cNvGraphicFramePr>
          <p:nvPr>
            <p:extLst/>
          </p:nvPr>
        </p:nvGraphicFramePr>
        <p:xfrm>
          <a:off x="1231110" y="5624280"/>
          <a:ext cx="2660614" cy="1401387"/>
        </p:xfrm>
        <a:graphic>
          <a:graphicData uri="http://schemas.openxmlformats.org/drawingml/2006/table">
            <a:tbl>
              <a:tblPr/>
              <a:tblGrid>
                <a:gridCol w="2660614">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Argentina PDPA</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Australia CCSL / IRAP</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68325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Canada Privacy Laws</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China GB 18030:2005</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China DJCP (MLPS) Level 3</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69" name="Table 68">
            <a:extLst>
              <a:ext uri="{FF2B5EF4-FFF2-40B4-BE49-F238E27FC236}">
                <a16:creationId xmlns:a16="http://schemas.microsoft.com/office/drawing/2014/main" id="{FB087131-87F0-42D7-B492-3CE46D9B5A93}"/>
              </a:ext>
            </a:extLst>
          </p:cNvPr>
          <p:cNvGraphicFramePr>
            <a:graphicFrameLocks noGrp="1"/>
          </p:cNvGraphicFramePr>
          <p:nvPr>
            <p:extLst/>
          </p:nvPr>
        </p:nvGraphicFramePr>
        <p:xfrm>
          <a:off x="7203557" y="5621841"/>
          <a:ext cx="2861548" cy="1401387"/>
        </p:xfrm>
        <a:graphic>
          <a:graphicData uri="http://schemas.openxmlformats.org/drawingml/2006/table">
            <a:tbl>
              <a:tblPr/>
              <a:tblGrid>
                <a:gridCol w="2861548">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India </a:t>
                      </a:r>
                      <a:r>
                        <a:rPr lang="en-US" sz="1400" u="none" strike="noStrike" kern="1200" dirty="0" err="1">
                          <a:solidFill>
                            <a:schemeClr val="tx1"/>
                          </a:solidFill>
                          <a:effectLst/>
                          <a:latin typeface="+mn-lt"/>
                          <a:ea typeface="+mn-ea"/>
                          <a:cs typeface="+mn-cs"/>
                        </a:rPr>
                        <a:t>MeitY</a:t>
                      </a: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Japan CS Mark Gold</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68325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Japan My Number Act</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Netherlands BIR 2012</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New Zealand Gov CIO </a:t>
                      </a:r>
                      <a:r>
                        <a:rPr lang="en-US" sz="1400" u="none" strike="noStrike" kern="1200" dirty="0" err="1">
                          <a:solidFill>
                            <a:schemeClr val="tx1"/>
                          </a:solidFill>
                          <a:effectLst/>
                          <a:latin typeface="+mn-lt"/>
                          <a:ea typeface="+mn-ea"/>
                          <a:cs typeface="+mn-cs"/>
                        </a:rPr>
                        <a:t>Fwk</a:t>
                      </a: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70" name="Table 69">
            <a:extLst>
              <a:ext uri="{FF2B5EF4-FFF2-40B4-BE49-F238E27FC236}">
                <a16:creationId xmlns:a16="http://schemas.microsoft.com/office/drawing/2014/main" id="{EF58E864-310A-4BAF-AEDB-EF400FB6B372}"/>
              </a:ext>
            </a:extLst>
          </p:cNvPr>
          <p:cNvGraphicFramePr>
            <a:graphicFrameLocks noGrp="1"/>
          </p:cNvGraphicFramePr>
          <p:nvPr>
            <p:extLst/>
          </p:nvPr>
        </p:nvGraphicFramePr>
        <p:xfrm>
          <a:off x="9945488" y="5630565"/>
          <a:ext cx="2454368" cy="1179448"/>
        </p:xfrm>
        <a:graphic>
          <a:graphicData uri="http://schemas.openxmlformats.org/drawingml/2006/table">
            <a:tbl>
              <a:tblPr/>
              <a:tblGrid>
                <a:gridCol w="2454368">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Singapore MTCS Level 3</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Spain ENS</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46131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Spain DPA</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UK G-Cloud</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graphicFrame>
        <p:nvGraphicFramePr>
          <p:cNvPr id="71" name="Table 70">
            <a:extLst>
              <a:ext uri="{FF2B5EF4-FFF2-40B4-BE49-F238E27FC236}">
                <a16:creationId xmlns:a16="http://schemas.microsoft.com/office/drawing/2014/main" id="{2ABBC19F-A20C-4FCE-9181-671D06F142B2}"/>
              </a:ext>
            </a:extLst>
          </p:cNvPr>
          <p:cNvGraphicFramePr>
            <a:graphicFrameLocks noGrp="1"/>
          </p:cNvGraphicFramePr>
          <p:nvPr>
            <p:extLst/>
          </p:nvPr>
        </p:nvGraphicFramePr>
        <p:xfrm>
          <a:off x="3994475" y="5643511"/>
          <a:ext cx="3043802" cy="1589010"/>
        </p:xfrm>
        <a:graphic>
          <a:graphicData uri="http://schemas.openxmlformats.org/drawingml/2006/table">
            <a:tbl>
              <a:tblPr/>
              <a:tblGrid>
                <a:gridCol w="3043802">
                  <a:extLst>
                    <a:ext uri="{9D8B030D-6E8A-4147-A177-3AD203B41FA5}">
                      <a16:colId xmlns:a16="http://schemas.microsoft.com/office/drawing/2014/main" val="1996122080"/>
                    </a:ext>
                  </a:extLst>
                </a:gridCol>
              </a:tblGrid>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China TRUCS / CCCPPF</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EU ENISA IAF</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68325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EU Model Clauses</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EU – US Privacy Shield</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Germany IT-</a:t>
                      </a:r>
                      <a:r>
                        <a:rPr lang="en-US" sz="1400" u="none" strike="noStrike" kern="1200" dirty="0" err="1">
                          <a:solidFill>
                            <a:schemeClr val="tx1"/>
                          </a:solidFill>
                          <a:effectLst/>
                          <a:latin typeface="+mn-lt"/>
                          <a:ea typeface="+mn-ea"/>
                          <a:cs typeface="+mn-cs"/>
                        </a:rPr>
                        <a:t>Grundschutz</a:t>
                      </a:r>
                      <a:r>
                        <a:rPr lang="en-US" sz="1400" u="none" strike="noStrike" kern="1200" dirty="0">
                          <a:solidFill>
                            <a:schemeClr val="tx1"/>
                          </a:solidFill>
                          <a:effectLst/>
                          <a:latin typeface="+mn-lt"/>
                          <a:ea typeface="+mn-ea"/>
                          <a:cs typeface="+mn-cs"/>
                        </a:rPr>
                        <a:t> workbook</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sp>
        <p:nvSpPr>
          <p:cNvPr id="73" name="Rectangle 72">
            <a:extLst>
              <a:ext uri="{FF2B5EF4-FFF2-40B4-BE49-F238E27FC236}">
                <a16:creationId xmlns:a16="http://schemas.microsoft.com/office/drawing/2014/main" id="{594597E0-F849-4869-BA0B-15AC2BFBBFEF}"/>
              </a:ext>
            </a:extLst>
          </p:cNvPr>
          <p:cNvSpPr/>
          <p:nvPr/>
        </p:nvSpPr>
        <p:spPr bwMode="auto">
          <a:xfrm>
            <a:off x="883" y="496"/>
            <a:ext cx="12434711" cy="9496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defTabSz="932293" fontAlgn="base">
              <a:lnSpc>
                <a:spcPct val="90000"/>
              </a:lnSpc>
              <a:spcBef>
                <a:spcPct val="0"/>
              </a:spcBef>
              <a:spcAft>
                <a:spcPct val="0"/>
              </a:spcAft>
            </a:pPr>
            <a:r>
              <a:rPr lang="en-US" sz="4080" spc="-102" dirty="0">
                <a:ln w="3175">
                  <a:noFill/>
                </a:ln>
                <a:solidFill>
                  <a:prstClr val="white"/>
                </a:solidFill>
                <a:latin typeface="Calibri Light"/>
                <a:cs typeface="Segoe UI" pitchFamily="34" charset="0"/>
              </a:rPr>
              <a:t>Azure covers 59 compliance offerings </a:t>
            </a:r>
            <a:endParaRPr lang="en-US" sz="4396" spc="-102" dirty="0">
              <a:ln w="3175">
                <a:noFill/>
              </a:ln>
              <a:solidFill>
                <a:prstClr val="white"/>
              </a:solidFill>
              <a:latin typeface="Calibri Light"/>
              <a:cs typeface="Segoe UI" pitchFamily="34" charset="0"/>
            </a:endParaRPr>
          </a:p>
        </p:txBody>
      </p:sp>
      <p:grpSp>
        <p:nvGrpSpPr>
          <p:cNvPr id="74" name="Group 73">
            <a:extLst>
              <a:ext uri="{FF2B5EF4-FFF2-40B4-BE49-F238E27FC236}">
                <a16:creationId xmlns:a16="http://schemas.microsoft.com/office/drawing/2014/main" id="{A6F4E5A0-71BF-408F-94BE-E4EA346B666E}"/>
              </a:ext>
            </a:extLst>
          </p:cNvPr>
          <p:cNvGrpSpPr/>
          <p:nvPr/>
        </p:nvGrpSpPr>
        <p:grpSpPr>
          <a:xfrm>
            <a:off x="11629832" y="124014"/>
            <a:ext cx="656923" cy="656923"/>
            <a:chOff x="457579" y="5628506"/>
            <a:chExt cx="657016" cy="657016"/>
          </a:xfrm>
        </p:grpSpPr>
        <p:sp>
          <p:nvSpPr>
            <p:cNvPr id="75" name="Oval 74">
              <a:extLst>
                <a:ext uri="{FF2B5EF4-FFF2-40B4-BE49-F238E27FC236}">
                  <a16:creationId xmlns:a16="http://schemas.microsoft.com/office/drawing/2014/main" id="{04219732-DFC6-4437-BB5E-BE6DB41C0110}"/>
                </a:ext>
              </a:extLst>
            </p:cNvPr>
            <p:cNvSpPr/>
            <p:nvPr/>
          </p:nvSpPr>
          <p:spPr bwMode="auto">
            <a:xfrm>
              <a:off x="457579" y="5628506"/>
              <a:ext cx="657016" cy="657016"/>
            </a:xfrm>
            <a:prstGeom prst="ellipse">
              <a:avLst/>
            </a:prstGeom>
            <a:solidFill>
              <a:schemeClr val="bg1"/>
            </a:solidFill>
            <a:ln w="254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latin typeface="Calibri"/>
                <a:ea typeface="Segoe UI" pitchFamily="34" charset="0"/>
                <a:cs typeface="Segoe UI" pitchFamily="34" charset="0"/>
              </a:endParaRPr>
            </a:p>
          </p:txBody>
        </p:sp>
        <p:sp>
          <p:nvSpPr>
            <p:cNvPr id="76" name="Freeform 13">
              <a:extLst>
                <a:ext uri="{FF2B5EF4-FFF2-40B4-BE49-F238E27FC236}">
                  <a16:creationId xmlns:a16="http://schemas.microsoft.com/office/drawing/2014/main" id="{C158F63A-4D43-4664-A228-A2A4511A26D2}"/>
                </a:ext>
              </a:extLst>
            </p:cNvPr>
            <p:cNvSpPr>
              <a:spLocks noChangeAspect="1" noEditPoints="1"/>
            </p:cNvSpPr>
            <p:nvPr/>
          </p:nvSpPr>
          <p:spPr bwMode="auto">
            <a:xfrm>
              <a:off x="657125" y="5818271"/>
              <a:ext cx="257926" cy="277514"/>
            </a:xfrm>
            <a:custGeom>
              <a:avLst/>
              <a:gdLst>
                <a:gd name="T0" fmla="*/ 49 w 97"/>
                <a:gd name="T1" fmla="*/ 105 h 105"/>
                <a:gd name="T2" fmla="*/ 47 w 97"/>
                <a:gd name="T3" fmla="*/ 104 h 105"/>
                <a:gd name="T4" fmla="*/ 0 w 97"/>
                <a:gd name="T5" fmla="*/ 44 h 105"/>
                <a:gd name="T6" fmla="*/ 0 w 97"/>
                <a:gd name="T7" fmla="*/ 0 h 105"/>
                <a:gd name="T8" fmla="*/ 6 w 97"/>
                <a:gd name="T9" fmla="*/ 4 h 105"/>
                <a:gd name="T10" fmla="*/ 26 w 97"/>
                <a:gd name="T11" fmla="*/ 10 h 105"/>
                <a:gd name="T12" fmla="*/ 47 w 97"/>
                <a:gd name="T13" fmla="*/ 4 h 105"/>
                <a:gd name="T14" fmla="*/ 49 w 97"/>
                <a:gd name="T15" fmla="*/ 3 h 105"/>
                <a:gd name="T16" fmla="*/ 51 w 97"/>
                <a:gd name="T17" fmla="*/ 4 h 105"/>
                <a:gd name="T18" fmla="*/ 72 w 97"/>
                <a:gd name="T19" fmla="*/ 10 h 105"/>
                <a:gd name="T20" fmla="*/ 91 w 97"/>
                <a:gd name="T21" fmla="*/ 4 h 105"/>
                <a:gd name="T22" fmla="*/ 97 w 97"/>
                <a:gd name="T23" fmla="*/ 0 h 105"/>
                <a:gd name="T24" fmla="*/ 97 w 97"/>
                <a:gd name="T25" fmla="*/ 44 h 105"/>
                <a:gd name="T26" fmla="*/ 50 w 97"/>
                <a:gd name="T27" fmla="*/ 104 h 105"/>
                <a:gd name="T28" fmla="*/ 49 w 97"/>
                <a:gd name="T29" fmla="*/ 105 h 105"/>
                <a:gd name="T30" fmla="*/ 8 w 97"/>
                <a:gd name="T31" fmla="*/ 14 h 105"/>
                <a:gd name="T32" fmla="*/ 8 w 97"/>
                <a:gd name="T33" fmla="*/ 44 h 105"/>
                <a:gd name="T34" fmla="*/ 49 w 97"/>
                <a:gd name="T35" fmla="*/ 96 h 105"/>
                <a:gd name="T36" fmla="*/ 89 w 97"/>
                <a:gd name="T37" fmla="*/ 44 h 105"/>
                <a:gd name="T38" fmla="*/ 89 w 97"/>
                <a:gd name="T39" fmla="*/ 14 h 105"/>
                <a:gd name="T40" fmla="*/ 72 w 97"/>
                <a:gd name="T41" fmla="*/ 18 h 105"/>
                <a:gd name="T42" fmla="*/ 49 w 97"/>
                <a:gd name="T43" fmla="*/ 12 h 105"/>
                <a:gd name="T44" fmla="*/ 26 w 97"/>
                <a:gd name="T45" fmla="*/ 18 h 105"/>
                <a:gd name="T46" fmla="*/ 8 w 97"/>
                <a:gd name="T47" fmla="*/ 1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105">
                  <a:moveTo>
                    <a:pt x="49" y="105"/>
                  </a:moveTo>
                  <a:cubicBezTo>
                    <a:pt x="47" y="104"/>
                    <a:pt x="47" y="104"/>
                    <a:pt x="47" y="104"/>
                  </a:cubicBezTo>
                  <a:cubicBezTo>
                    <a:pt x="45" y="103"/>
                    <a:pt x="0" y="85"/>
                    <a:pt x="0" y="44"/>
                  </a:cubicBezTo>
                  <a:cubicBezTo>
                    <a:pt x="0" y="0"/>
                    <a:pt x="0" y="0"/>
                    <a:pt x="0" y="0"/>
                  </a:cubicBezTo>
                  <a:cubicBezTo>
                    <a:pt x="6" y="4"/>
                    <a:pt x="6" y="4"/>
                    <a:pt x="6" y="4"/>
                  </a:cubicBezTo>
                  <a:cubicBezTo>
                    <a:pt x="6" y="4"/>
                    <a:pt x="16" y="10"/>
                    <a:pt x="26" y="10"/>
                  </a:cubicBezTo>
                  <a:cubicBezTo>
                    <a:pt x="36" y="10"/>
                    <a:pt x="47" y="4"/>
                    <a:pt x="47" y="4"/>
                  </a:cubicBezTo>
                  <a:cubicBezTo>
                    <a:pt x="49" y="3"/>
                    <a:pt x="49" y="3"/>
                    <a:pt x="49" y="3"/>
                  </a:cubicBezTo>
                  <a:cubicBezTo>
                    <a:pt x="51" y="4"/>
                    <a:pt x="51" y="4"/>
                    <a:pt x="51" y="4"/>
                  </a:cubicBezTo>
                  <a:cubicBezTo>
                    <a:pt x="51" y="4"/>
                    <a:pt x="61" y="10"/>
                    <a:pt x="72" y="10"/>
                  </a:cubicBezTo>
                  <a:cubicBezTo>
                    <a:pt x="82" y="10"/>
                    <a:pt x="91" y="4"/>
                    <a:pt x="91" y="4"/>
                  </a:cubicBezTo>
                  <a:cubicBezTo>
                    <a:pt x="97" y="0"/>
                    <a:pt x="97" y="0"/>
                    <a:pt x="97" y="0"/>
                  </a:cubicBezTo>
                  <a:cubicBezTo>
                    <a:pt x="97" y="44"/>
                    <a:pt x="97" y="44"/>
                    <a:pt x="97" y="44"/>
                  </a:cubicBezTo>
                  <a:cubicBezTo>
                    <a:pt x="97" y="85"/>
                    <a:pt x="52" y="103"/>
                    <a:pt x="50" y="104"/>
                  </a:cubicBezTo>
                  <a:lnTo>
                    <a:pt x="49" y="105"/>
                  </a:lnTo>
                  <a:close/>
                  <a:moveTo>
                    <a:pt x="8" y="14"/>
                  </a:moveTo>
                  <a:cubicBezTo>
                    <a:pt x="8" y="44"/>
                    <a:pt x="8" y="44"/>
                    <a:pt x="8" y="44"/>
                  </a:cubicBezTo>
                  <a:cubicBezTo>
                    <a:pt x="8" y="76"/>
                    <a:pt x="41" y="93"/>
                    <a:pt x="49" y="96"/>
                  </a:cubicBezTo>
                  <a:cubicBezTo>
                    <a:pt x="56" y="93"/>
                    <a:pt x="89" y="76"/>
                    <a:pt x="89" y="44"/>
                  </a:cubicBezTo>
                  <a:cubicBezTo>
                    <a:pt x="89" y="14"/>
                    <a:pt x="89" y="14"/>
                    <a:pt x="89" y="14"/>
                  </a:cubicBezTo>
                  <a:cubicBezTo>
                    <a:pt x="85" y="16"/>
                    <a:pt x="79" y="18"/>
                    <a:pt x="72" y="18"/>
                  </a:cubicBezTo>
                  <a:cubicBezTo>
                    <a:pt x="61" y="18"/>
                    <a:pt x="53" y="14"/>
                    <a:pt x="49" y="12"/>
                  </a:cubicBezTo>
                  <a:cubicBezTo>
                    <a:pt x="45" y="14"/>
                    <a:pt x="35" y="18"/>
                    <a:pt x="26" y="18"/>
                  </a:cubicBezTo>
                  <a:cubicBezTo>
                    <a:pt x="19" y="18"/>
                    <a:pt x="13" y="15"/>
                    <a:pt x="8" y="14"/>
                  </a:cubicBezTo>
                  <a:close/>
                </a:path>
              </a:pathLst>
            </a:custGeom>
            <a:solidFill>
              <a:srgbClr val="008272"/>
            </a:solidFill>
          </p:spPr>
          <p:txBody>
            <a:bodyPr vert="horz" wrap="square" lIns="91427" tIns="45713" rIns="91427" bIns="45713" numCol="1" anchor="t" anchorCtr="0" compatLnSpc="1">
              <a:prstTxWarp prst="textNoShape">
                <a:avLst/>
              </a:prstTxWarp>
            </a:bodyPr>
            <a:lstStyle/>
            <a:p>
              <a:pPr defTabSz="914224">
                <a:defRPr/>
              </a:pPr>
              <a:endParaRPr lang="en-US" kern="0" dirty="0">
                <a:solidFill>
                  <a:srgbClr val="505050"/>
                </a:solidFill>
                <a:latin typeface="Segoe UI Semilight"/>
              </a:endParaRPr>
            </a:p>
          </p:txBody>
        </p:sp>
      </p:grpSp>
      <p:sp>
        <p:nvSpPr>
          <p:cNvPr id="77" name="Text Placeholder 3">
            <a:extLst>
              <a:ext uri="{FF2B5EF4-FFF2-40B4-BE49-F238E27FC236}">
                <a16:creationId xmlns:a16="http://schemas.microsoft.com/office/drawing/2014/main" id="{E85A709E-9389-4FBA-A2DE-4A08ADB356BC}"/>
              </a:ext>
            </a:extLst>
          </p:cNvPr>
          <p:cNvSpPr txBox="1">
            <a:spLocks/>
          </p:cNvSpPr>
          <p:nvPr/>
        </p:nvSpPr>
        <p:spPr>
          <a:xfrm>
            <a:off x="-88575" y="719235"/>
            <a:ext cx="12152176" cy="381000"/>
          </a:xfrm>
          <a:prstGeom prst="rect">
            <a:avLst/>
          </a:prstGeom>
        </p:spPr>
        <p:txBody>
          <a:bodyPr vert="horz" wrap="square" lIns="279781" tIns="0" rIns="149217" bIns="93260" rtlCol="0">
            <a:noAutofit/>
          </a:bodyPr>
          <a:lstStyle>
            <a:lvl1pPr marL="0"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1961" kern="1200" spc="0" baseline="0">
                <a:solidFill>
                  <a:schemeClr val="tx1"/>
                </a:solidFill>
                <a:latin typeface="+mn-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defTabSz="932563">
              <a:defRPr/>
            </a:pPr>
            <a:r>
              <a:rPr lang="en-US" sz="1632" dirty="0">
                <a:solidFill>
                  <a:prstClr val="white"/>
                </a:solidFill>
                <a:latin typeface="Segoe UI"/>
              </a:rPr>
              <a:t>Azure has the deepest and most comprehensive compliance coverage in the industry</a:t>
            </a:r>
          </a:p>
        </p:txBody>
      </p:sp>
      <p:graphicFrame>
        <p:nvGraphicFramePr>
          <p:cNvPr id="72" name="Table 71">
            <a:extLst>
              <a:ext uri="{FF2B5EF4-FFF2-40B4-BE49-F238E27FC236}">
                <a16:creationId xmlns:a16="http://schemas.microsoft.com/office/drawing/2014/main" id="{085E1FB3-BCE1-401A-93CE-FA109427F7A3}"/>
              </a:ext>
            </a:extLst>
          </p:cNvPr>
          <p:cNvGraphicFramePr>
            <a:graphicFrameLocks noGrp="1"/>
          </p:cNvGraphicFramePr>
          <p:nvPr>
            <p:extLst/>
          </p:nvPr>
        </p:nvGraphicFramePr>
        <p:xfrm>
          <a:off x="9950838" y="2761377"/>
          <a:ext cx="2454368" cy="1170784"/>
        </p:xfrm>
        <a:graphic>
          <a:graphicData uri="http://schemas.openxmlformats.org/drawingml/2006/table">
            <a:tbl>
              <a:tblPr/>
              <a:tblGrid>
                <a:gridCol w="2454368">
                  <a:extLst>
                    <a:ext uri="{9D8B030D-6E8A-4147-A177-3AD203B41FA5}">
                      <a16:colId xmlns:a16="http://schemas.microsoft.com/office/drawing/2014/main" val="1996122080"/>
                    </a:ext>
                  </a:extLst>
                </a:gridCol>
              </a:tblGrid>
              <a:tr h="45265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NIST CSF</a:t>
                      </a:r>
                    </a:p>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ITAR</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286013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CJIS</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299205954"/>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285750" indent="-285750" algn="l" defTabSz="914367" rtl="0" eaLnBrk="1" fontAlgn="b" latinLnBrk="0" hangingPunct="1">
                        <a:buClr>
                          <a:schemeClr val="accent5"/>
                        </a:buClr>
                        <a:buFont typeface="Wingdings" panose="05000000000000000000" pitchFamily="2" charset="2"/>
                        <a:buChar char=""/>
                      </a:pPr>
                      <a:r>
                        <a:rPr lang="en-US" sz="1400" u="none" strike="noStrike" kern="1200" dirty="0">
                          <a:solidFill>
                            <a:schemeClr val="tx1"/>
                          </a:solidFill>
                          <a:effectLst/>
                          <a:latin typeface="+mn-lt"/>
                          <a:ea typeface="+mn-ea"/>
                          <a:cs typeface="+mn-cs"/>
                        </a:rPr>
                        <a:t>IRS 1075</a:t>
                      </a: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70249277"/>
                  </a:ext>
                </a:extLst>
              </a:tr>
              <a:tr h="239377">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defTabSz="914367" rtl="0" eaLnBrk="1" fontAlgn="b" latinLnBrk="0" hangingPunct="1">
                        <a:buClr>
                          <a:schemeClr val="accent5"/>
                        </a:buClr>
                        <a:buFont typeface="Wingdings" panose="05000000000000000000" pitchFamily="2" charset="2"/>
                        <a:buNone/>
                      </a:pPr>
                      <a:endParaRPr lang="en-US" sz="1400" u="none" strike="noStrike" kern="1200" dirty="0">
                        <a:solidFill>
                          <a:schemeClr val="tx1"/>
                        </a:solidFill>
                        <a:effectLst/>
                        <a:latin typeface="+mn-lt"/>
                        <a:ea typeface="+mn-ea"/>
                        <a:cs typeface="+mn-cs"/>
                      </a:endParaRPr>
                    </a:p>
                  </a:txBody>
                  <a:tcPr marL="7927" marR="7927" marT="7927" marB="9512"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544904379"/>
                  </a:ext>
                </a:extLst>
              </a:tr>
            </a:tbl>
          </a:graphicData>
        </a:graphic>
      </p:graphicFrame>
    </p:spTree>
    <p:extLst>
      <p:ext uri="{BB962C8B-B14F-4D97-AF65-F5344CB8AC3E}">
        <p14:creationId xmlns:p14="http://schemas.microsoft.com/office/powerpoint/2010/main" val="18294043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par>
                                <p:cTn id="14" presetID="10"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par>
                                <p:cTn id="17" presetID="10"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par>
                                <p:cTn id="20" presetID="10" presetClass="entr" presetSubtype="0" fill="hold"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childTnLst>
                                </p:cTn>
                              </p:par>
                              <p:par>
                                <p:cTn id="23" presetID="10" presetClass="entr" presetSubtype="0"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par>
                                <p:cTn id="26" presetID="10" presetClass="entr" presetSubtype="0"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par>
                                <p:cTn id="32" presetID="10" presetClass="entr" presetSubtype="0" fill="hold"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par>
                                <p:cTn id="35" presetID="10"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par>
                                <p:cTn id="38" presetID="10" presetClass="entr" presetSubtype="0" fill="hold"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par>
                                <p:cTn id="44" presetID="10" presetClass="entr" presetSubtype="0" fill="hold" nodeType="with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fade">
                                      <p:cBhvr>
                                        <p:cTn id="46" dur="500"/>
                                        <p:tgtEl>
                                          <p:spTgt spid="70"/>
                                        </p:tgtEl>
                                      </p:cBhvr>
                                    </p:animEffect>
                                  </p:childTnLst>
                                </p:cTn>
                              </p:par>
                              <p:par>
                                <p:cTn id="47" presetID="10" presetClass="entr" presetSubtype="0"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500"/>
                                        <p:tgtEl>
                                          <p:spTgt spid="71"/>
                                        </p:tgtEl>
                                      </p:cBhvr>
                                    </p:animEffect>
                                  </p:childTnLst>
                                </p:cTn>
                              </p:par>
                              <p:par>
                                <p:cTn id="50" presetID="10" presetClass="entr" presetSubtype="0" fill="hold" nodeType="with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p:cNvSpPr/>
          <p:nvPr/>
        </p:nvSpPr>
        <p:spPr bwMode="auto">
          <a:xfrm>
            <a:off x="883" y="1549855"/>
            <a:ext cx="12434710" cy="5444670"/>
          </a:xfrm>
          <a:prstGeom prst="rect">
            <a:avLst/>
          </a:prstGeom>
          <a:solidFill>
            <a:schemeClr val="bg1">
              <a:lumMod val="9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34" name="Rectangle 33"/>
          <p:cNvSpPr/>
          <p:nvPr/>
        </p:nvSpPr>
        <p:spPr bwMode="auto">
          <a:xfrm>
            <a:off x="8806052" y="1883516"/>
            <a:ext cx="2523386" cy="2377103"/>
          </a:xfrm>
          <a:prstGeom prst="rect">
            <a:avLst/>
          </a:prstGeom>
          <a:solidFill>
            <a:srgbClr val="292929"/>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6" name="Rectangle 5"/>
          <p:cNvSpPr/>
          <p:nvPr/>
        </p:nvSpPr>
        <p:spPr bwMode="auto">
          <a:xfrm>
            <a:off x="1081678" y="1883516"/>
            <a:ext cx="7672969" cy="2377103"/>
          </a:xfrm>
          <a:prstGeom prst="rect">
            <a:avLst/>
          </a:prstGeom>
          <a:solidFill>
            <a:schemeClr val="tx1"/>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52" name="TextBox 51"/>
          <p:cNvSpPr txBox="1"/>
          <p:nvPr/>
        </p:nvSpPr>
        <p:spPr>
          <a:xfrm>
            <a:off x="6376590" y="3501402"/>
            <a:ext cx="2131455"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x-none">
                <a:latin typeface="Segoe UI"/>
              </a:rPr>
              <a:t>Service </a:t>
            </a:r>
            <a:r>
              <a:rPr lang="en-US">
                <a:latin typeface="Segoe UI"/>
              </a:rPr>
              <a:t>F</a:t>
            </a:r>
            <a:r>
              <a:rPr lang="x-none">
                <a:latin typeface="Segoe UI"/>
              </a:rPr>
              <a:t>abric</a:t>
            </a:r>
          </a:p>
        </p:txBody>
      </p:sp>
      <p:sp>
        <p:nvSpPr>
          <p:cNvPr id="75" name="TextBox 74"/>
          <p:cNvSpPr txBox="1"/>
          <p:nvPr/>
        </p:nvSpPr>
        <p:spPr>
          <a:xfrm>
            <a:off x="1871752" y="3501402"/>
            <a:ext cx="943237" cy="572299"/>
          </a:xfrm>
          <a:prstGeom prst="rect">
            <a:avLst/>
          </a:prstGeom>
          <a:noFill/>
        </p:spPr>
        <p:txBody>
          <a:bodyPr wrap="none" lIns="274203" tIns="146241" rIns="274203" bIns="146241" rtlCol="0" anchor="t">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pPr defTabSz="932029">
              <a:spcAft>
                <a:spcPts val="0"/>
              </a:spcAft>
              <a:defRPr/>
            </a:pPr>
            <a:r>
              <a:rPr lang="x-none" sz="2000" kern="0">
                <a:gradFill>
                  <a:gsLst>
                    <a:gs pos="0">
                      <a:srgbClr val="FFFFFF"/>
                    </a:gs>
                    <a:gs pos="100000">
                      <a:srgbClr val="FFFFFF"/>
                    </a:gs>
                  </a:gsLst>
                  <a:lin ang="5400000" scaled="0"/>
                </a:gradFill>
                <a:latin typeface="Segoe UI"/>
              </a:rPr>
              <a:t>VM</a:t>
            </a:r>
          </a:p>
        </p:txBody>
      </p:sp>
      <p:sp>
        <p:nvSpPr>
          <p:cNvPr id="82" name="TextBox 81"/>
          <p:cNvSpPr txBox="1"/>
          <p:nvPr/>
        </p:nvSpPr>
        <p:spPr>
          <a:xfrm>
            <a:off x="4022467" y="3501402"/>
            <a:ext cx="1791393"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Containers</a:t>
            </a:r>
          </a:p>
        </p:txBody>
      </p:sp>
      <p:sp>
        <p:nvSpPr>
          <p:cNvPr id="53" name="TextBox 52"/>
          <p:cNvSpPr txBox="1"/>
          <p:nvPr/>
        </p:nvSpPr>
        <p:spPr>
          <a:xfrm>
            <a:off x="6237924" y="4435746"/>
            <a:ext cx="2523386" cy="1035855"/>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lnSpc>
                <a:spcPct val="100000"/>
              </a:lnSpc>
              <a:defRPr/>
            </a:pPr>
            <a:r>
              <a:rPr lang="x-none" sz="1800">
                <a:gradFill>
                  <a:gsLst>
                    <a:gs pos="0">
                      <a:srgbClr val="505050"/>
                    </a:gs>
                    <a:gs pos="100000">
                      <a:srgbClr val="505050"/>
                    </a:gs>
                  </a:gsLst>
                  <a:lin ang="5400000" scaled="0"/>
                </a:gradFill>
                <a:latin typeface="Segoe UI"/>
              </a:rPr>
              <a:t>Always-on, scalable, distributed applications</a:t>
            </a:r>
          </a:p>
        </p:txBody>
      </p:sp>
      <p:sp>
        <p:nvSpPr>
          <p:cNvPr id="66" name="TextBox 65"/>
          <p:cNvSpPr txBox="1"/>
          <p:nvPr/>
        </p:nvSpPr>
        <p:spPr>
          <a:xfrm>
            <a:off x="3660740" y="4435747"/>
            <a:ext cx="2523386" cy="470829"/>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lnSpc>
                <a:spcPct val="100000"/>
              </a:lnSpc>
              <a:defRPr/>
            </a:pPr>
            <a:r>
              <a:rPr lang="x-none" sz="1800">
                <a:gradFill>
                  <a:gsLst>
                    <a:gs pos="0">
                      <a:srgbClr val="505050"/>
                    </a:gs>
                    <a:gs pos="100000">
                      <a:srgbClr val="505050"/>
                    </a:gs>
                  </a:gsLst>
                  <a:lin ang="5400000" scaled="0"/>
                </a:gradFill>
                <a:latin typeface="Segoe UI"/>
              </a:rPr>
              <a:t>Efficiency </a:t>
            </a:r>
            <a:r>
              <a:rPr lang="en-NZ" sz="1800">
                <a:gradFill>
                  <a:gsLst>
                    <a:gs pos="0">
                      <a:srgbClr val="505050"/>
                    </a:gs>
                    <a:gs pos="100000">
                      <a:srgbClr val="505050"/>
                    </a:gs>
                  </a:gsLst>
                  <a:lin ang="5400000" scaled="0"/>
                </a:gradFill>
                <a:latin typeface="Segoe UI"/>
              </a:rPr>
              <a:t>and</a:t>
            </a:r>
            <a:r>
              <a:rPr lang="x-none" sz="1800">
                <a:gradFill>
                  <a:gsLst>
                    <a:gs pos="0">
                      <a:srgbClr val="505050"/>
                    </a:gs>
                    <a:gs pos="100000">
                      <a:srgbClr val="505050"/>
                    </a:gs>
                  </a:gsLst>
                  <a:lin ang="5400000" scaled="0"/>
                </a:gradFill>
                <a:latin typeface="Segoe UI"/>
              </a:rPr>
              <a:t> </a:t>
            </a:r>
            <a:r>
              <a:rPr lang="en-NZ" sz="1800">
                <a:gradFill>
                  <a:gsLst>
                    <a:gs pos="0">
                      <a:srgbClr val="505050"/>
                    </a:gs>
                    <a:gs pos="100000">
                      <a:srgbClr val="505050"/>
                    </a:gs>
                  </a:gsLst>
                  <a:lin ang="5400000" scaled="0"/>
                </a:gradFill>
                <a:latin typeface="Segoe UI"/>
              </a:rPr>
              <a:t>s</a:t>
            </a:r>
            <a:r>
              <a:rPr lang="x-none" sz="1800">
                <a:gradFill>
                  <a:gsLst>
                    <a:gs pos="0">
                      <a:srgbClr val="505050"/>
                    </a:gs>
                    <a:gs pos="100000">
                      <a:srgbClr val="505050"/>
                    </a:gs>
                  </a:gsLst>
                  <a:lin ang="5400000" scaled="0"/>
                </a:gradFill>
                <a:latin typeface="Segoe UI"/>
              </a:rPr>
              <a:t>peed</a:t>
            </a:r>
          </a:p>
        </p:txBody>
      </p:sp>
      <p:sp>
        <p:nvSpPr>
          <p:cNvPr id="76" name="TextBox 75"/>
          <p:cNvSpPr txBox="1"/>
          <p:nvPr/>
        </p:nvSpPr>
        <p:spPr>
          <a:xfrm>
            <a:off x="1083558" y="4435747"/>
            <a:ext cx="2523386" cy="753341"/>
          </a:xfrm>
          <a:prstGeom prst="rect">
            <a:avLst/>
          </a:prstGeom>
          <a:noFill/>
        </p:spPr>
        <p:txBody>
          <a:bodyPr wrap="square" lIns="93247" tIns="93247" rIns="93247" bIns="93247" rtlCol="0" anchor="t" anchorCtr="0">
            <a:spAutoFit/>
          </a:bodyPr>
          <a:lstStyle/>
          <a:p>
            <a:pPr algn="ctr" defTabSz="932029">
              <a:defRPr/>
            </a:pPr>
            <a:r>
              <a:rPr lang="x-none" kern="0">
                <a:gradFill>
                  <a:gsLst>
                    <a:gs pos="0">
                      <a:srgbClr val="505050"/>
                    </a:gs>
                    <a:gs pos="100000">
                      <a:srgbClr val="505050"/>
                    </a:gs>
                  </a:gsLst>
                  <a:lin ang="5400000" scaled="0"/>
                </a:gradFill>
                <a:latin typeface="Segoe UI"/>
                <a:cs typeface="Segoe UI Light" panose="020B0502040204020203" pitchFamily="34" charset="0"/>
              </a:rPr>
              <a:t>Legacy applications, no change</a:t>
            </a:r>
          </a:p>
        </p:txBody>
      </p:sp>
      <p:sp>
        <p:nvSpPr>
          <p:cNvPr id="51" name="Rectangle 50"/>
          <p:cNvSpPr/>
          <p:nvPr/>
        </p:nvSpPr>
        <p:spPr bwMode="auto">
          <a:xfrm>
            <a:off x="1081677"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Lift and shift</a:t>
            </a:r>
          </a:p>
        </p:txBody>
      </p:sp>
      <p:sp>
        <p:nvSpPr>
          <p:cNvPr id="61" name="Rectangle 60"/>
          <p:cNvSpPr/>
          <p:nvPr/>
        </p:nvSpPr>
        <p:spPr bwMode="auto">
          <a:xfrm>
            <a:off x="3656468"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Improved </a:t>
            </a:r>
            <a:br>
              <a:rPr lang="en-US" sz="1836">
                <a:solidFill>
                  <a:srgbClr val="00188F"/>
                </a:solidFill>
                <a:latin typeface="Segoe UI"/>
              </a:rPr>
            </a:br>
            <a:r>
              <a:rPr lang="en-US" sz="1836">
                <a:solidFill>
                  <a:srgbClr val="00188F"/>
                </a:solidFill>
                <a:latin typeface="Segoe UI"/>
              </a:rPr>
              <a:t>DevOps</a:t>
            </a:r>
          </a:p>
        </p:txBody>
      </p:sp>
      <p:sp>
        <p:nvSpPr>
          <p:cNvPr id="63" name="Rectangle 62"/>
          <p:cNvSpPr/>
          <p:nvPr/>
        </p:nvSpPr>
        <p:spPr bwMode="auto">
          <a:xfrm>
            <a:off x="6231260"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err="1">
                <a:solidFill>
                  <a:srgbClr val="00188F"/>
                </a:solidFill>
                <a:latin typeface="Segoe UI"/>
              </a:rPr>
              <a:t>Hyperscale</a:t>
            </a:r>
            <a:endParaRPr lang="en-US" sz="1836">
              <a:solidFill>
                <a:srgbClr val="00188F"/>
              </a:solidFill>
              <a:latin typeface="Segoe UI"/>
            </a:endParaRPr>
          </a:p>
          <a:p>
            <a:pPr algn="ctr" defTabSz="931935" fontAlgn="base">
              <a:spcBef>
                <a:spcPct val="0"/>
              </a:spcBef>
              <a:spcAft>
                <a:spcPct val="0"/>
              </a:spcAft>
              <a:defRPr/>
            </a:pPr>
            <a:r>
              <a:rPr lang="en-US" sz="1836">
                <a:solidFill>
                  <a:srgbClr val="00188F"/>
                </a:solidFill>
                <a:latin typeface="Segoe UI"/>
              </a:rPr>
              <a:t>(e.g. IOT)</a:t>
            </a:r>
          </a:p>
        </p:txBody>
      </p:sp>
      <p:sp>
        <p:nvSpPr>
          <p:cNvPr id="35" name="TextBox 34"/>
          <p:cNvSpPr txBox="1"/>
          <p:nvPr/>
        </p:nvSpPr>
        <p:spPr>
          <a:xfrm>
            <a:off x="8815109" y="4435746"/>
            <a:ext cx="2523386" cy="1035855"/>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lnSpc>
                <a:spcPct val="100000"/>
              </a:lnSpc>
              <a:defRPr/>
            </a:pPr>
            <a:r>
              <a:rPr lang="en-NZ" sz="1800" dirty="0">
                <a:gradFill>
                  <a:gsLst>
                    <a:gs pos="0">
                      <a:srgbClr val="505050"/>
                    </a:gs>
                    <a:gs pos="100000">
                      <a:srgbClr val="505050"/>
                    </a:gs>
                  </a:gsLst>
                  <a:lin ang="5400000" scaled="0"/>
                </a:gradFill>
                <a:latin typeface="Segoe UI"/>
              </a:rPr>
              <a:t>Cloud Foundry, </a:t>
            </a:r>
            <a:r>
              <a:rPr lang="en-NZ" sz="1800" dirty="0" err="1">
                <a:gradFill>
                  <a:gsLst>
                    <a:gs pos="0">
                      <a:srgbClr val="505050"/>
                    </a:gs>
                    <a:gs pos="100000">
                      <a:srgbClr val="505050"/>
                    </a:gs>
                  </a:gsLst>
                  <a:lin ang="5400000" scaled="0"/>
                </a:gradFill>
                <a:latin typeface="Segoe UI"/>
              </a:rPr>
              <a:t>OpenShift</a:t>
            </a:r>
            <a:r>
              <a:rPr lang="en-NZ" sz="1800" dirty="0">
                <a:gradFill>
                  <a:gsLst>
                    <a:gs pos="0">
                      <a:srgbClr val="505050"/>
                    </a:gs>
                    <a:gs pos="100000">
                      <a:srgbClr val="505050"/>
                    </a:gs>
                  </a:gsLst>
                  <a:lin ang="5400000" scaled="0"/>
                </a:gradFill>
                <a:latin typeface="Segoe UI"/>
              </a:rPr>
              <a:t>, </a:t>
            </a:r>
            <a:r>
              <a:rPr lang="en-NZ" sz="1800" dirty="0" err="1">
                <a:gradFill>
                  <a:gsLst>
                    <a:gs pos="0">
                      <a:srgbClr val="505050"/>
                    </a:gs>
                    <a:gs pos="100000">
                      <a:srgbClr val="505050"/>
                    </a:gs>
                  </a:gsLst>
                  <a:lin ang="5400000" scaled="0"/>
                </a:gradFill>
                <a:latin typeface="Segoe UI"/>
              </a:rPr>
              <a:t>Apprenda</a:t>
            </a:r>
            <a:r>
              <a:rPr lang="en-NZ" sz="1800" dirty="0">
                <a:gradFill>
                  <a:gsLst>
                    <a:gs pos="0">
                      <a:srgbClr val="505050"/>
                    </a:gs>
                    <a:gs pos="100000">
                      <a:srgbClr val="505050"/>
                    </a:gs>
                  </a:gsLst>
                  <a:lin ang="5400000" scaled="0"/>
                </a:gradFill>
                <a:latin typeface="Segoe UI"/>
              </a:rPr>
              <a:t>, </a:t>
            </a:r>
            <a:r>
              <a:rPr lang="en-NZ" sz="1800" dirty="0" err="1">
                <a:gradFill>
                  <a:gsLst>
                    <a:gs pos="0">
                      <a:srgbClr val="505050"/>
                    </a:gs>
                    <a:gs pos="100000">
                      <a:srgbClr val="505050"/>
                    </a:gs>
                  </a:gsLst>
                  <a:lin ang="5400000" scaled="0"/>
                </a:gradFill>
                <a:latin typeface="Segoe UI"/>
              </a:rPr>
              <a:t>Jelastic</a:t>
            </a:r>
            <a:r>
              <a:rPr lang="en-NZ" sz="1800" dirty="0">
                <a:gradFill>
                  <a:gsLst>
                    <a:gs pos="0">
                      <a:srgbClr val="505050"/>
                    </a:gs>
                    <a:gs pos="100000">
                      <a:srgbClr val="505050"/>
                    </a:gs>
                  </a:gsLst>
                  <a:lin ang="5400000" scaled="0"/>
                </a:gradFill>
                <a:latin typeface="Segoe UI"/>
              </a:rPr>
              <a:t>, etc.</a:t>
            </a:r>
          </a:p>
        </p:txBody>
      </p:sp>
      <p:sp>
        <p:nvSpPr>
          <p:cNvPr id="36" name="Rectangle 35"/>
          <p:cNvSpPr/>
          <p:nvPr/>
        </p:nvSpPr>
        <p:spPr bwMode="auto">
          <a:xfrm>
            <a:off x="8806052" y="5814419"/>
            <a:ext cx="2523386" cy="786627"/>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Third-party</a:t>
            </a:r>
            <a:br>
              <a:rPr lang="en-US" sz="1836">
                <a:solidFill>
                  <a:srgbClr val="00188F"/>
                </a:solidFill>
                <a:latin typeface="Segoe UI"/>
              </a:rPr>
            </a:br>
            <a:r>
              <a:rPr lang="en-US" sz="1836">
                <a:solidFill>
                  <a:srgbClr val="00188F"/>
                </a:solidFill>
                <a:latin typeface="Segoe UI"/>
              </a:rPr>
              <a:t>frameworks</a:t>
            </a:r>
          </a:p>
        </p:txBody>
      </p:sp>
      <p:grpSp>
        <p:nvGrpSpPr>
          <p:cNvPr id="11" name="Group 10"/>
          <p:cNvGrpSpPr>
            <a:grpSpLocks noChangeAspect="1"/>
          </p:cNvGrpSpPr>
          <p:nvPr/>
        </p:nvGrpSpPr>
        <p:grpSpPr>
          <a:xfrm>
            <a:off x="9717129" y="2497620"/>
            <a:ext cx="701231" cy="713299"/>
            <a:chOff x="9212930" y="2075755"/>
            <a:chExt cx="633657" cy="644562"/>
          </a:xfrm>
          <a:solidFill>
            <a:schemeClr val="bg1"/>
          </a:solidFill>
        </p:grpSpPr>
        <p:sp>
          <p:nvSpPr>
            <p:cNvPr id="41" name="Freeform 9"/>
            <p:cNvSpPr>
              <a:spLocks/>
            </p:cNvSpPr>
            <p:nvPr/>
          </p:nvSpPr>
          <p:spPr bwMode="auto">
            <a:xfrm>
              <a:off x="9212930" y="2075755"/>
              <a:ext cx="290692" cy="296333"/>
            </a:xfrm>
            <a:custGeom>
              <a:avLst/>
              <a:gdLst>
                <a:gd name="T0" fmla="*/ 0 w 1546"/>
                <a:gd name="T1" fmla="*/ 0 h 1576"/>
                <a:gd name="T2" fmla="*/ 0 w 1546"/>
                <a:gd name="T3" fmla="*/ 1198 h 1576"/>
                <a:gd name="T4" fmla="*/ 360 w 1546"/>
                <a:gd name="T5" fmla="*/ 830 h 1576"/>
                <a:gd name="T6" fmla="*/ 1092 w 1546"/>
                <a:gd name="T7" fmla="*/ 1576 h 1576"/>
                <a:gd name="T8" fmla="*/ 1546 w 1546"/>
                <a:gd name="T9" fmla="*/ 1115 h 1576"/>
                <a:gd name="T10" fmla="*/ 814 w 1546"/>
                <a:gd name="T11" fmla="*/ 370 h 1576"/>
                <a:gd name="T12" fmla="*/ 1181 w 1546"/>
                <a:gd name="T13" fmla="*/ 0 h 1576"/>
                <a:gd name="T14" fmla="*/ 0 w 1546"/>
                <a:gd name="T15" fmla="*/ 0 h 1576"/>
                <a:gd name="T16" fmla="*/ 0 w 1546"/>
                <a:gd name="T17" fmla="*/ 0 h 1576"/>
                <a:gd name="T18" fmla="*/ 0 w 1546"/>
                <a:gd name="T19" fmla="*/ 0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6" h="1576">
                  <a:moveTo>
                    <a:pt x="0" y="0"/>
                  </a:moveTo>
                  <a:lnTo>
                    <a:pt x="0" y="1198"/>
                  </a:lnTo>
                  <a:lnTo>
                    <a:pt x="360" y="830"/>
                  </a:lnTo>
                  <a:lnTo>
                    <a:pt x="1092" y="1576"/>
                  </a:lnTo>
                  <a:lnTo>
                    <a:pt x="1546" y="1115"/>
                  </a:lnTo>
                  <a:lnTo>
                    <a:pt x="814" y="370"/>
                  </a:lnTo>
                  <a:lnTo>
                    <a:pt x="1181"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ysClr val="windowText" lastClr="000000"/>
                </a:solidFill>
                <a:latin typeface="Segoe UI Light"/>
              </a:endParaRPr>
            </a:p>
          </p:txBody>
        </p:sp>
        <p:sp>
          <p:nvSpPr>
            <p:cNvPr id="42" name="Freeform 10"/>
            <p:cNvSpPr>
              <a:spLocks/>
            </p:cNvSpPr>
            <p:nvPr/>
          </p:nvSpPr>
          <p:spPr bwMode="auto">
            <a:xfrm>
              <a:off x="9555518" y="2075755"/>
              <a:ext cx="291069" cy="296333"/>
            </a:xfrm>
            <a:custGeom>
              <a:avLst/>
              <a:gdLst>
                <a:gd name="T0" fmla="*/ 1548 w 1548"/>
                <a:gd name="T1" fmla="*/ 0 h 1576"/>
                <a:gd name="T2" fmla="*/ 1548 w 1548"/>
                <a:gd name="T3" fmla="*/ 1198 h 1576"/>
                <a:gd name="T4" fmla="*/ 1181 w 1548"/>
                <a:gd name="T5" fmla="*/ 830 h 1576"/>
                <a:gd name="T6" fmla="*/ 449 w 1548"/>
                <a:gd name="T7" fmla="*/ 1576 h 1576"/>
                <a:gd name="T8" fmla="*/ 0 w 1548"/>
                <a:gd name="T9" fmla="*/ 1115 h 1576"/>
                <a:gd name="T10" fmla="*/ 727 w 1548"/>
                <a:gd name="T11" fmla="*/ 370 h 1576"/>
                <a:gd name="T12" fmla="*/ 362 w 1548"/>
                <a:gd name="T13" fmla="*/ 0 h 1576"/>
                <a:gd name="T14" fmla="*/ 1548 w 1548"/>
                <a:gd name="T15" fmla="*/ 0 h 1576"/>
                <a:gd name="T16" fmla="*/ 1548 w 1548"/>
                <a:gd name="T17" fmla="*/ 0 h 1576"/>
                <a:gd name="T18" fmla="*/ 1548 w 1548"/>
                <a:gd name="T19" fmla="*/ 0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8" h="1576">
                  <a:moveTo>
                    <a:pt x="1548" y="0"/>
                  </a:moveTo>
                  <a:lnTo>
                    <a:pt x="1548" y="1198"/>
                  </a:lnTo>
                  <a:lnTo>
                    <a:pt x="1181" y="830"/>
                  </a:lnTo>
                  <a:lnTo>
                    <a:pt x="449" y="1576"/>
                  </a:lnTo>
                  <a:lnTo>
                    <a:pt x="0" y="1115"/>
                  </a:lnTo>
                  <a:lnTo>
                    <a:pt x="727" y="370"/>
                  </a:lnTo>
                  <a:lnTo>
                    <a:pt x="362" y="0"/>
                  </a:lnTo>
                  <a:lnTo>
                    <a:pt x="1548" y="0"/>
                  </a:lnTo>
                  <a:lnTo>
                    <a:pt x="1548" y="0"/>
                  </a:lnTo>
                  <a:lnTo>
                    <a:pt x="15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ysClr val="windowText" lastClr="000000"/>
                </a:solidFill>
                <a:latin typeface="Segoe UI Light"/>
              </a:endParaRPr>
            </a:p>
          </p:txBody>
        </p:sp>
        <p:sp>
          <p:nvSpPr>
            <p:cNvPr id="43" name="Freeform 11"/>
            <p:cNvSpPr>
              <a:spLocks/>
            </p:cNvSpPr>
            <p:nvPr/>
          </p:nvSpPr>
          <p:spPr bwMode="auto">
            <a:xfrm>
              <a:off x="9212930" y="2421540"/>
              <a:ext cx="290692" cy="298777"/>
            </a:xfrm>
            <a:custGeom>
              <a:avLst/>
              <a:gdLst>
                <a:gd name="T0" fmla="*/ 0 w 1546"/>
                <a:gd name="T1" fmla="*/ 1589 h 1589"/>
                <a:gd name="T2" fmla="*/ 0 w 1546"/>
                <a:gd name="T3" fmla="*/ 385 h 1589"/>
                <a:gd name="T4" fmla="*/ 360 w 1546"/>
                <a:gd name="T5" fmla="*/ 756 h 1589"/>
                <a:gd name="T6" fmla="*/ 1092 w 1546"/>
                <a:gd name="T7" fmla="*/ 0 h 1589"/>
                <a:gd name="T8" fmla="*/ 1546 w 1546"/>
                <a:gd name="T9" fmla="*/ 469 h 1589"/>
                <a:gd name="T10" fmla="*/ 814 w 1546"/>
                <a:gd name="T11" fmla="*/ 1219 h 1589"/>
                <a:gd name="T12" fmla="*/ 1181 w 1546"/>
                <a:gd name="T13" fmla="*/ 1589 h 1589"/>
                <a:gd name="T14" fmla="*/ 0 w 1546"/>
                <a:gd name="T15" fmla="*/ 1589 h 1589"/>
                <a:gd name="T16" fmla="*/ 0 w 1546"/>
                <a:gd name="T17" fmla="*/ 1589 h 1589"/>
                <a:gd name="T18" fmla="*/ 0 w 1546"/>
                <a:gd name="T19" fmla="*/ 1589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6" h="1589">
                  <a:moveTo>
                    <a:pt x="0" y="1589"/>
                  </a:moveTo>
                  <a:lnTo>
                    <a:pt x="0" y="385"/>
                  </a:lnTo>
                  <a:lnTo>
                    <a:pt x="360" y="756"/>
                  </a:lnTo>
                  <a:lnTo>
                    <a:pt x="1092" y="0"/>
                  </a:lnTo>
                  <a:lnTo>
                    <a:pt x="1546" y="469"/>
                  </a:lnTo>
                  <a:lnTo>
                    <a:pt x="814" y="1219"/>
                  </a:lnTo>
                  <a:lnTo>
                    <a:pt x="1181" y="1589"/>
                  </a:lnTo>
                  <a:lnTo>
                    <a:pt x="0" y="1589"/>
                  </a:lnTo>
                  <a:lnTo>
                    <a:pt x="0" y="1589"/>
                  </a:lnTo>
                  <a:lnTo>
                    <a:pt x="0" y="15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rgbClr val="D83B01"/>
                </a:solidFill>
                <a:latin typeface="Segoe UI Light"/>
              </a:endParaRPr>
            </a:p>
          </p:txBody>
        </p:sp>
        <p:sp>
          <p:nvSpPr>
            <p:cNvPr id="44" name="Freeform 12"/>
            <p:cNvSpPr>
              <a:spLocks/>
            </p:cNvSpPr>
            <p:nvPr/>
          </p:nvSpPr>
          <p:spPr bwMode="auto">
            <a:xfrm>
              <a:off x="9555518" y="2421540"/>
              <a:ext cx="291069" cy="298777"/>
            </a:xfrm>
            <a:custGeom>
              <a:avLst/>
              <a:gdLst>
                <a:gd name="T0" fmla="*/ 1548 w 1548"/>
                <a:gd name="T1" fmla="*/ 1589 h 1589"/>
                <a:gd name="T2" fmla="*/ 1548 w 1548"/>
                <a:gd name="T3" fmla="*/ 385 h 1589"/>
                <a:gd name="T4" fmla="*/ 1181 w 1548"/>
                <a:gd name="T5" fmla="*/ 756 h 1589"/>
                <a:gd name="T6" fmla="*/ 449 w 1548"/>
                <a:gd name="T7" fmla="*/ 0 h 1589"/>
                <a:gd name="T8" fmla="*/ 0 w 1548"/>
                <a:gd name="T9" fmla="*/ 469 h 1589"/>
                <a:gd name="T10" fmla="*/ 727 w 1548"/>
                <a:gd name="T11" fmla="*/ 1219 h 1589"/>
                <a:gd name="T12" fmla="*/ 362 w 1548"/>
                <a:gd name="T13" fmla="*/ 1589 h 1589"/>
                <a:gd name="T14" fmla="*/ 1548 w 1548"/>
                <a:gd name="T15" fmla="*/ 1589 h 1589"/>
                <a:gd name="T16" fmla="*/ 1548 w 1548"/>
                <a:gd name="T17" fmla="*/ 1589 h 1589"/>
                <a:gd name="T18" fmla="*/ 1548 w 1548"/>
                <a:gd name="T19" fmla="*/ 1589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8" h="1589">
                  <a:moveTo>
                    <a:pt x="1548" y="1589"/>
                  </a:moveTo>
                  <a:lnTo>
                    <a:pt x="1548" y="385"/>
                  </a:lnTo>
                  <a:lnTo>
                    <a:pt x="1181" y="756"/>
                  </a:lnTo>
                  <a:lnTo>
                    <a:pt x="449" y="0"/>
                  </a:lnTo>
                  <a:lnTo>
                    <a:pt x="0" y="469"/>
                  </a:lnTo>
                  <a:lnTo>
                    <a:pt x="727" y="1219"/>
                  </a:lnTo>
                  <a:lnTo>
                    <a:pt x="362" y="1589"/>
                  </a:lnTo>
                  <a:lnTo>
                    <a:pt x="1548" y="1589"/>
                  </a:lnTo>
                  <a:lnTo>
                    <a:pt x="1548" y="1589"/>
                  </a:lnTo>
                  <a:lnTo>
                    <a:pt x="1548" y="15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defTabSz="913873">
                <a:defRPr/>
              </a:pPr>
              <a:endParaRPr lang="en-US" sz="1632" b="1" kern="0">
                <a:solidFill>
                  <a:srgbClr val="D83B01"/>
                </a:solidFill>
                <a:latin typeface="Segoe UI Light"/>
              </a:endParaRPr>
            </a:p>
          </p:txBody>
        </p:sp>
      </p:grpSp>
      <p:sp>
        <p:nvSpPr>
          <p:cNvPr id="37" name="TextBox 36"/>
          <p:cNvSpPr txBox="1"/>
          <p:nvPr/>
        </p:nvSpPr>
        <p:spPr>
          <a:xfrm>
            <a:off x="9408341" y="3501402"/>
            <a:ext cx="1217537"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Other</a:t>
            </a:r>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973548" y="2436520"/>
            <a:ext cx="802463" cy="802463"/>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482508" y="2371602"/>
            <a:ext cx="891623" cy="891623"/>
          </a:xfrm>
          <a:prstGeom prst="rect">
            <a:avLst/>
          </a:prstGeom>
        </p:spPr>
      </p:pic>
      <p:pic>
        <p:nvPicPr>
          <p:cNvPr id="8" name="Picture 7"/>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47139" y="2398626"/>
            <a:ext cx="891623" cy="891623"/>
          </a:xfrm>
          <a:prstGeom prst="rect">
            <a:avLst/>
          </a:prstGeom>
        </p:spPr>
      </p:pic>
      <p:sp>
        <p:nvSpPr>
          <p:cNvPr id="38" name="Rectangle 37"/>
          <p:cNvSpPr/>
          <p:nvPr/>
        </p:nvSpPr>
        <p:spPr bwMode="auto">
          <a:xfrm>
            <a:off x="881" y="-1"/>
            <a:ext cx="12441263" cy="158778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Title 1"/>
          <p:cNvSpPr txBox="1">
            <a:spLocks/>
          </p:cNvSpPr>
          <p:nvPr/>
        </p:nvSpPr>
        <p:spPr>
          <a:xfrm>
            <a:off x="275481" y="295731"/>
            <a:ext cx="11887878" cy="917444"/>
          </a:xfrm>
          <a:prstGeom prst="rect">
            <a:avLst/>
          </a:prstGeom>
        </p:spPr>
        <p:txBody>
          <a:bodyPr vert="horz" wrap="square" lIns="146283" tIns="91427" rIns="146283" bIns="91427" rtlCol="0" anchor="t">
            <a:noAutofit/>
          </a:bodyPr>
          <a:lst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265">
              <a:defRPr/>
            </a:pPr>
            <a:r>
              <a:rPr lang="en-US" sz="4080" spc="-104" dirty="0">
                <a:gradFill>
                  <a:gsLst>
                    <a:gs pos="1250">
                      <a:srgbClr val="FFFFFF"/>
                    </a:gs>
                    <a:gs pos="100000">
                      <a:srgbClr val="FFFFFF"/>
                    </a:gs>
                  </a:gsLst>
                  <a:lin ang="5400000" scaled="0"/>
                </a:gradFill>
                <a:latin typeface="Segoe UI Light"/>
              </a:rPr>
              <a:t>Build apps faster and easier - IAAS</a:t>
            </a:r>
            <a:endParaRPr lang="en-US" sz="4080" spc="-30" dirty="0">
              <a:gradFill>
                <a:gsLst>
                  <a:gs pos="1250">
                    <a:srgbClr val="FFFFFF"/>
                  </a:gs>
                  <a:gs pos="100000">
                    <a:srgbClr val="FFFFFF"/>
                  </a:gs>
                </a:gsLst>
                <a:lin ang="5400000" scaled="0"/>
              </a:gradFill>
              <a:latin typeface="Segoe UI Light"/>
            </a:endParaRPr>
          </a:p>
        </p:txBody>
      </p:sp>
      <p:cxnSp>
        <p:nvCxnSpPr>
          <p:cNvPr id="12" name="Straight Connector 11"/>
          <p:cNvCxnSpPr/>
          <p:nvPr/>
        </p:nvCxnSpPr>
        <p:spPr>
          <a:xfrm>
            <a:off x="121035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84787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441675"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9006334"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3656468"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6237924"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AE4A682A-7429-42C9-BA8A-8D1D8275DA08}"/>
              </a:ext>
            </a:extLst>
          </p:cNvPr>
          <p:cNvGrpSpPr/>
          <p:nvPr/>
        </p:nvGrpSpPr>
        <p:grpSpPr>
          <a:xfrm>
            <a:off x="11156313" y="333513"/>
            <a:ext cx="920758" cy="920758"/>
            <a:chOff x="11111871" y="611642"/>
            <a:chExt cx="644101" cy="644101"/>
          </a:xfrm>
        </p:grpSpPr>
        <p:sp>
          <p:nvSpPr>
            <p:cNvPr id="47" name="Oval 46">
              <a:extLst>
                <a:ext uri="{FF2B5EF4-FFF2-40B4-BE49-F238E27FC236}">
                  <a16:creationId xmlns:a16="http://schemas.microsoft.com/office/drawing/2014/main" id="{0A05326B-EEB6-4795-8F25-6658818847A0}"/>
                </a:ext>
              </a:extLst>
            </p:cNvPr>
            <p:cNvSpPr/>
            <p:nvPr/>
          </p:nvSpPr>
          <p:spPr bwMode="auto">
            <a:xfrm>
              <a:off x="11111871" y="611642"/>
              <a:ext cx="644101" cy="644101"/>
            </a:xfrm>
            <a:prstGeom prst="ellipse">
              <a:avLst/>
            </a:prstGeom>
            <a:solidFill>
              <a:schemeClr val="bg1"/>
            </a:solidFill>
            <a:ln w="9525" cap="flat" cmpd="sng" algn="ctr">
              <a:solidFill>
                <a:schemeClr val="bg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8" name="Freeform 13">
              <a:extLst>
                <a:ext uri="{FF2B5EF4-FFF2-40B4-BE49-F238E27FC236}">
                  <a16:creationId xmlns:a16="http://schemas.microsoft.com/office/drawing/2014/main" id="{3C247564-41BD-458A-808C-5185DD2130BE}"/>
                </a:ext>
              </a:extLst>
            </p:cNvPr>
            <p:cNvSpPr>
              <a:spLocks noChangeAspect="1" noEditPoints="1"/>
            </p:cNvSpPr>
            <p:nvPr/>
          </p:nvSpPr>
          <p:spPr bwMode="auto">
            <a:xfrm>
              <a:off x="11269692" y="819955"/>
              <a:ext cx="328458" cy="227475"/>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6"/>
                    <a:pt x="13" y="88"/>
                    <a:pt x="28" y="88"/>
                  </a:cubicBezTo>
                  <a:close/>
                  <a:moveTo>
                    <a:pt x="28" y="40"/>
                  </a:moveTo>
                  <a:cubicBezTo>
                    <a:pt x="29" y="40"/>
                    <a:pt x="30" y="40"/>
                    <a:pt x="31" y="41"/>
                  </a:cubicBezTo>
                  <a:cubicBezTo>
                    <a:pt x="36" y="41"/>
                    <a:pt x="36" y="41"/>
                    <a:pt x="36" y="41"/>
                  </a:cubicBezTo>
                  <a:cubicBezTo>
                    <a:pt x="36" y="36"/>
                    <a:pt x="36" y="36"/>
                    <a:pt x="36" y="36"/>
                  </a:cubicBezTo>
                  <a:cubicBezTo>
                    <a:pt x="36" y="21"/>
                    <a:pt x="49" y="8"/>
                    <a:pt x="64" y="8"/>
                  </a:cubicBezTo>
                  <a:cubicBezTo>
                    <a:pt x="76" y="8"/>
                    <a:pt x="86"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path>
              </a:pathLst>
            </a:custGeom>
            <a:solidFill>
              <a:srgbClr val="00188F"/>
            </a:solidFill>
          </p:spPr>
          <p:txBody>
            <a:bodyPr vert="horz" wrap="square" lIns="91427" tIns="45713" rIns="91427" bIns="45713" numCol="1" anchor="t" anchorCtr="0" compatLnSpc="1">
              <a:prstTxWarp prst="textNoShape">
                <a:avLst/>
              </a:prstTxWarp>
            </a:bodyPr>
            <a:lstStyle/>
            <a:p>
              <a:pPr defTabSz="914224">
                <a:defRPr/>
              </a:pPr>
              <a:endParaRPr lang="en-US" kern="0" dirty="0">
                <a:solidFill>
                  <a:srgbClr val="505050"/>
                </a:solidFill>
                <a:latin typeface="Segoe UI Semilight"/>
              </a:endParaRPr>
            </a:p>
          </p:txBody>
        </p:sp>
      </p:grpSp>
    </p:spTree>
    <p:extLst>
      <p:ext uri="{BB962C8B-B14F-4D97-AF65-F5344CB8AC3E}">
        <p14:creationId xmlns:p14="http://schemas.microsoft.com/office/powerpoint/2010/main" val="140282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bwMode="auto">
          <a:xfrm>
            <a:off x="883" y="1549855"/>
            <a:ext cx="12434710" cy="5444670"/>
          </a:xfrm>
          <a:prstGeom prst="rect">
            <a:avLst/>
          </a:prstGeom>
          <a:solidFill>
            <a:schemeClr val="bg1">
              <a:lumMod val="9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45" name="Rectangle 44"/>
          <p:cNvSpPr/>
          <p:nvPr/>
        </p:nvSpPr>
        <p:spPr bwMode="auto">
          <a:xfrm>
            <a:off x="1081678" y="1883516"/>
            <a:ext cx="7672969" cy="2377103"/>
          </a:xfrm>
          <a:prstGeom prst="rect">
            <a:avLst/>
          </a:prstGeom>
          <a:solidFill>
            <a:schemeClr val="tx1"/>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39" name="Rectangle 38"/>
          <p:cNvSpPr/>
          <p:nvPr/>
        </p:nvSpPr>
        <p:spPr bwMode="auto">
          <a:xfrm>
            <a:off x="8814205" y="1890195"/>
            <a:ext cx="2523387" cy="2377102"/>
          </a:xfrm>
          <a:prstGeom prst="rect">
            <a:avLst/>
          </a:prstGeom>
          <a:solidFill>
            <a:schemeClr val="tx1"/>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algn="ctr" defTabSz="931935" fontAlgn="base">
              <a:spcBef>
                <a:spcPct val="0"/>
              </a:spcBef>
              <a:spcAft>
                <a:spcPct val="0"/>
              </a:spcAft>
              <a:defRPr/>
            </a:pPr>
            <a:endParaRPr lang="en-US" sz="1632" b="1" kern="0">
              <a:gradFill>
                <a:gsLst>
                  <a:gs pos="0">
                    <a:srgbClr val="FFFFFF"/>
                  </a:gs>
                  <a:gs pos="100000">
                    <a:srgbClr val="FFFFFF"/>
                  </a:gs>
                </a:gsLst>
                <a:lin ang="5400000" scaled="0"/>
              </a:gradFill>
              <a:latin typeface="Segoe UI Light"/>
            </a:endParaRPr>
          </a:p>
        </p:txBody>
      </p:sp>
      <p:sp>
        <p:nvSpPr>
          <p:cNvPr id="42" name="TextBox 41"/>
          <p:cNvSpPr txBox="1"/>
          <p:nvPr/>
        </p:nvSpPr>
        <p:spPr>
          <a:xfrm>
            <a:off x="6605412" y="3495453"/>
            <a:ext cx="1791393"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Logic apps</a:t>
            </a:r>
            <a:endParaRPr lang="x-none">
              <a:latin typeface="Segoe UI"/>
            </a:endParaRPr>
          </a:p>
        </p:txBody>
      </p:sp>
      <p:sp>
        <p:nvSpPr>
          <p:cNvPr id="43" name="TextBox 42"/>
          <p:cNvSpPr txBox="1"/>
          <p:nvPr/>
        </p:nvSpPr>
        <p:spPr>
          <a:xfrm>
            <a:off x="1406779" y="3495453"/>
            <a:ext cx="1889488" cy="577852"/>
          </a:xfrm>
          <a:prstGeom prst="rect">
            <a:avLst/>
          </a:prstGeom>
          <a:noFill/>
        </p:spPr>
        <p:txBody>
          <a:bodyPr wrap="none" lIns="274203" tIns="146241" rIns="274203" bIns="146241" rtlCol="0" anchor="t">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pPr defTabSz="932029">
              <a:spcAft>
                <a:spcPts val="0"/>
              </a:spcAft>
              <a:defRPr/>
            </a:pPr>
            <a:r>
              <a:rPr lang="en-US" sz="2000" kern="0" dirty="0">
                <a:gradFill>
                  <a:gsLst>
                    <a:gs pos="0">
                      <a:srgbClr val="FFFFFF"/>
                    </a:gs>
                    <a:gs pos="100000">
                      <a:srgbClr val="FFFFFF"/>
                    </a:gs>
                  </a:gsLst>
                  <a:lin ang="5400000" scaled="0"/>
                </a:gradFill>
                <a:latin typeface="Segoe UI"/>
              </a:rPr>
              <a:t>App service</a:t>
            </a:r>
            <a:endParaRPr lang="x-none" sz="2000" kern="0" dirty="0">
              <a:gradFill>
                <a:gsLst>
                  <a:gs pos="0">
                    <a:srgbClr val="FFFFFF"/>
                  </a:gs>
                  <a:gs pos="100000">
                    <a:srgbClr val="FFFFFF"/>
                  </a:gs>
                </a:gsLst>
                <a:lin ang="5400000" scaled="0"/>
              </a:gradFill>
              <a:latin typeface="Segoe UI"/>
            </a:endParaRPr>
          </a:p>
        </p:txBody>
      </p:sp>
      <p:sp>
        <p:nvSpPr>
          <p:cNvPr id="44" name="TextBox 43"/>
          <p:cNvSpPr txBox="1"/>
          <p:nvPr/>
        </p:nvSpPr>
        <p:spPr>
          <a:xfrm>
            <a:off x="4093564" y="3495453"/>
            <a:ext cx="1665504"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Functions</a:t>
            </a:r>
          </a:p>
        </p:txBody>
      </p:sp>
      <p:sp>
        <p:nvSpPr>
          <p:cNvPr id="47" name="TextBox 46"/>
          <p:cNvSpPr txBox="1"/>
          <p:nvPr/>
        </p:nvSpPr>
        <p:spPr>
          <a:xfrm>
            <a:off x="6246077" y="4635785"/>
            <a:ext cx="2523387" cy="696839"/>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defRPr/>
            </a:pPr>
            <a:r>
              <a:rPr lang="en-NZ" sz="1800">
                <a:gradFill>
                  <a:gsLst>
                    <a:gs pos="0">
                      <a:srgbClr val="505050"/>
                    </a:gs>
                    <a:gs pos="100000">
                      <a:srgbClr val="505050"/>
                    </a:gs>
                  </a:gsLst>
                  <a:lin ang="5400000" scaled="0"/>
                </a:gradFill>
                <a:latin typeface="Segoe UI"/>
              </a:rPr>
              <a:t>Workflow &amp; Integration</a:t>
            </a:r>
            <a:endParaRPr lang="x-none" sz="1800">
              <a:gradFill>
                <a:gsLst>
                  <a:gs pos="0">
                    <a:srgbClr val="505050"/>
                  </a:gs>
                  <a:gs pos="100000">
                    <a:srgbClr val="505050"/>
                  </a:gs>
                </a:gsLst>
                <a:lin ang="5400000" scaled="0"/>
              </a:gradFill>
              <a:latin typeface="Segoe UI"/>
            </a:endParaRPr>
          </a:p>
        </p:txBody>
      </p:sp>
      <p:sp>
        <p:nvSpPr>
          <p:cNvPr id="49" name="TextBox 48"/>
          <p:cNvSpPr txBox="1"/>
          <p:nvPr/>
        </p:nvSpPr>
        <p:spPr>
          <a:xfrm>
            <a:off x="3668893" y="4635785"/>
            <a:ext cx="2523387" cy="442578"/>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defRPr/>
            </a:pPr>
            <a:r>
              <a:rPr lang="en-US" sz="1800" err="1">
                <a:gradFill>
                  <a:gsLst>
                    <a:gs pos="0">
                      <a:srgbClr val="505050"/>
                    </a:gs>
                    <a:gs pos="100000">
                      <a:srgbClr val="505050"/>
                    </a:gs>
                  </a:gsLst>
                  <a:lin ang="5400000" scaled="0"/>
                </a:gradFill>
                <a:latin typeface="Segoe UI"/>
              </a:rPr>
              <a:t>Serverless</a:t>
            </a:r>
            <a:r>
              <a:rPr lang="en-US" sz="1800">
                <a:gradFill>
                  <a:gsLst>
                    <a:gs pos="0">
                      <a:srgbClr val="505050"/>
                    </a:gs>
                    <a:gs pos="100000">
                      <a:srgbClr val="505050"/>
                    </a:gs>
                  </a:gsLst>
                  <a:lin ang="5400000" scaled="0"/>
                </a:gradFill>
                <a:latin typeface="Segoe UI"/>
              </a:rPr>
              <a:t> compute</a:t>
            </a:r>
            <a:endParaRPr lang="x-none" sz="1800">
              <a:gradFill>
                <a:gsLst>
                  <a:gs pos="0">
                    <a:srgbClr val="505050"/>
                  </a:gs>
                  <a:gs pos="100000">
                    <a:srgbClr val="505050"/>
                  </a:gs>
                </a:gsLst>
                <a:lin ang="5400000" scaled="0"/>
              </a:gradFill>
              <a:latin typeface="Segoe UI"/>
            </a:endParaRPr>
          </a:p>
        </p:txBody>
      </p:sp>
      <p:sp>
        <p:nvSpPr>
          <p:cNvPr id="50" name="TextBox 49"/>
          <p:cNvSpPr txBox="1"/>
          <p:nvPr/>
        </p:nvSpPr>
        <p:spPr>
          <a:xfrm>
            <a:off x="1091709" y="4635785"/>
            <a:ext cx="2523387" cy="696839"/>
          </a:xfrm>
          <a:prstGeom prst="rect">
            <a:avLst/>
          </a:prstGeom>
          <a:noFill/>
        </p:spPr>
        <p:txBody>
          <a:bodyPr wrap="square" lIns="93247" tIns="93247" rIns="93247" bIns="93247" rtlCol="0" anchor="t" anchorCtr="0">
            <a:spAutoFit/>
          </a:bodyPr>
          <a:lstStyle/>
          <a:p>
            <a:pPr algn="ctr" defTabSz="932029">
              <a:lnSpc>
                <a:spcPct val="90000"/>
              </a:lnSpc>
              <a:defRPr/>
            </a:pPr>
            <a:r>
              <a:rPr lang="en-NZ" kern="0">
                <a:gradFill>
                  <a:gsLst>
                    <a:gs pos="0">
                      <a:srgbClr val="505050"/>
                    </a:gs>
                    <a:gs pos="100000">
                      <a:srgbClr val="505050"/>
                    </a:gs>
                  </a:gsLst>
                  <a:lin ang="5400000" scaled="0"/>
                </a:gradFill>
                <a:latin typeface="Segoe UI"/>
                <a:cs typeface="Segoe UI Light" panose="020B0502040204020203" pitchFamily="34" charset="0"/>
              </a:rPr>
              <a:t>Web, mobile, and API apps</a:t>
            </a:r>
            <a:endParaRPr lang="x-none" kern="0">
              <a:gradFill>
                <a:gsLst>
                  <a:gs pos="0">
                    <a:srgbClr val="505050"/>
                  </a:gs>
                  <a:gs pos="100000">
                    <a:srgbClr val="505050"/>
                  </a:gs>
                </a:gsLst>
                <a:lin ang="5400000" scaled="0"/>
              </a:gradFill>
              <a:latin typeface="Segoe UI"/>
              <a:cs typeface="Segoe UI Light" panose="020B0502040204020203" pitchFamily="34" charset="0"/>
            </a:endParaRPr>
          </a:p>
        </p:txBody>
      </p:sp>
      <p:sp>
        <p:nvSpPr>
          <p:cNvPr id="52" name="Rectangle 51"/>
          <p:cNvSpPr/>
          <p:nvPr/>
        </p:nvSpPr>
        <p:spPr bwMode="auto">
          <a:xfrm>
            <a:off x="1089829"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Web and mobile</a:t>
            </a:r>
          </a:p>
        </p:txBody>
      </p:sp>
      <p:sp>
        <p:nvSpPr>
          <p:cNvPr id="53" name="Rectangle 52"/>
          <p:cNvSpPr/>
          <p:nvPr/>
        </p:nvSpPr>
        <p:spPr bwMode="auto">
          <a:xfrm>
            <a:off x="3664621"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Event-driven microservices</a:t>
            </a:r>
          </a:p>
        </p:txBody>
      </p:sp>
      <p:sp>
        <p:nvSpPr>
          <p:cNvPr id="54" name="Rectangle 53"/>
          <p:cNvSpPr/>
          <p:nvPr/>
        </p:nvSpPr>
        <p:spPr bwMode="auto">
          <a:xfrm>
            <a:off x="6239413"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LOB integration and hybrid apps</a:t>
            </a:r>
          </a:p>
        </p:txBody>
      </p:sp>
      <p:sp>
        <p:nvSpPr>
          <p:cNvPr id="55" name="TextBox 54"/>
          <p:cNvSpPr txBox="1"/>
          <p:nvPr/>
        </p:nvSpPr>
        <p:spPr>
          <a:xfrm>
            <a:off x="8823260" y="4635785"/>
            <a:ext cx="2523387" cy="442578"/>
          </a:xfrm>
          <a:prstGeom prst="rect">
            <a:avLst/>
          </a:prstGeom>
          <a:noFill/>
        </p:spPr>
        <p:txBody>
          <a:bodyPr wrap="square" lIns="93247" tIns="93247" rIns="93247" bIns="93247"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32029">
              <a:defRPr/>
            </a:pPr>
            <a:r>
              <a:rPr lang="en-NZ" sz="1800">
                <a:gradFill>
                  <a:gsLst>
                    <a:gs pos="0">
                      <a:srgbClr val="505050"/>
                    </a:gs>
                    <a:gs pos="100000">
                      <a:srgbClr val="505050"/>
                    </a:gs>
                  </a:gsLst>
                  <a:lin ang="5400000" scaled="0"/>
                </a:gradFill>
                <a:latin typeface="Segoe UI"/>
              </a:rPr>
              <a:t>Self-service</a:t>
            </a:r>
          </a:p>
        </p:txBody>
      </p:sp>
      <p:sp>
        <p:nvSpPr>
          <p:cNvPr id="56" name="Rectangle 55"/>
          <p:cNvSpPr/>
          <p:nvPr/>
        </p:nvSpPr>
        <p:spPr bwMode="auto">
          <a:xfrm>
            <a:off x="8814205" y="5843342"/>
            <a:ext cx="2523387" cy="757741"/>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t" anchorCtr="0" compatLnSpc="1">
            <a:prstTxWarp prst="textNoShape">
              <a:avLst/>
            </a:prstTxWarp>
          </a:bodyPr>
          <a:lstStyle/>
          <a:p>
            <a:pPr algn="ctr" defTabSz="931935" fontAlgn="base">
              <a:spcBef>
                <a:spcPct val="0"/>
              </a:spcBef>
              <a:spcAft>
                <a:spcPct val="0"/>
              </a:spcAft>
              <a:defRPr/>
            </a:pPr>
            <a:r>
              <a:rPr lang="en-US" sz="1836">
                <a:solidFill>
                  <a:srgbClr val="00188F"/>
                </a:solidFill>
                <a:latin typeface="Segoe UI"/>
              </a:rPr>
              <a:t>No-code apps</a:t>
            </a:r>
          </a:p>
        </p:txBody>
      </p:sp>
      <p:sp>
        <p:nvSpPr>
          <p:cNvPr id="66" name="TextBox 65"/>
          <p:cNvSpPr txBox="1"/>
          <p:nvPr/>
        </p:nvSpPr>
        <p:spPr>
          <a:xfrm>
            <a:off x="9127887" y="3495453"/>
            <a:ext cx="1896027" cy="577852"/>
          </a:xfrm>
          <a:prstGeom prst="rect">
            <a:avLst/>
          </a:prstGeom>
          <a:noFill/>
        </p:spPr>
        <p:txBody>
          <a:bodyPr wrap="none" lIns="274203" tIns="146241" rIns="274203" bIns="146241"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32029">
              <a:defRPr/>
            </a:pPr>
            <a:r>
              <a:rPr lang="en-US">
                <a:latin typeface="Segoe UI"/>
              </a:rPr>
              <a:t>Power apps</a:t>
            </a:r>
          </a:p>
        </p:txBody>
      </p:sp>
      <p:sp>
        <p:nvSpPr>
          <p:cNvPr id="78" name="Freeform 5"/>
          <p:cNvSpPr>
            <a:spLocks noChangeAspect="1" noEditPoints="1"/>
          </p:cNvSpPr>
          <p:nvPr/>
        </p:nvSpPr>
        <p:spPr bwMode="auto">
          <a:xfrm>
            <a:off x="9637024" y="2576447"/>
            <a:ext cx="897548" cy="745978"/>
          </a:xfrm>
          <a:custGeom>
            <a:avLst/>
            <a:gdLst>
              <a:gd name="T0" fmla="*/ 778 w 1914"/>
              <a:gd name="T1" fmla="*/ 1301 h 1588"/>
              <a:gd name="T2" fmla="*/ 941 w 1914"/>
              <a:gd name="T3" fmla="*/ 1409 h 1588"/>
              <a:gd name="T4" fmla="*/ 833 w 1914"/>
              <a:gd name="T5" fmla="*/ 1572 h 1588"/>
              <a:gd name="T6" fmla="*/ 670 w 1914"/>
              <a:gd name="T7" fmla="*/ 1465 h 1588"/>
              <a:gd name="T8" fmla="*/ 724 w 1914"/>
              <a:gd name="T9" fmla="*/ 1355 h 1588"/>
              <a:gd name="T10" fmla="*/ 867 w 1914"/>
              <a:gd name="T11" fmla="*/ 1212 h 1588"/>
              <a:gd name="T12" fmla="*/ 975 w 1914"/>
              <a:gd name="T13" fmla="*/ 1376 h 1588"/>
              <a:gd name="T14" fmla="*/ 1138 w 1914"/>
              <a:gd name="T15" fmla="*/ 1268 h 1588"/>
              <a:gd name="T16" fmla="*/ 1030 w 1914"/>
              <a:gd name="T17" fmla="*/ 1104 h 1588"/>
              <a:gd name="T18" fmla="*/ 921 w 1914"/>
              <a:gd name="T19" fmla="*/ 1158 h 1588"/>
              <a:gd name="T20" fmla="*/ 1061 w 1914"/>
              <a:gd name="T21" fmla="*/ 1018 h 1588"/>
              <a:gd name="T22" fmla="*/ 1169 w 1914"/>
              <a:gd name="T23" fmla="*/ 1181 h 1588"/>
              <a:gd name="T24" fmla="*/ 1332 w 1914"/>
              <a:gd name="T25" fmla="*/ 1073 h 1588"/>
              <a:gd name="T26" fmla="*/ 1225 w 1914"/>
              <a:gd name="T27" fmla="*/ 910 h 1588"/>
              <a:gd name="T28" fmla="*/ 1115 w 1914"/>
              <a:gd name="T29" fmla="*/ 964 h 1588"/>
              <a:gd name="T30" fmla="*/ 867 w 1914"/>
              <a:gd name="T31" fmla="*/ 824 h 1588"/>
              <a:gd name="T32" fmla="*/ 975 w 1914"/>
              <a:gd name="T33" fmla="*/ 987 h 1588"/>
              <a:gd name="T34" fmla="*/ 1138 w 1914"/>
              <a:gd name="T35" fmla="*/ 879 h 1588"/>
              <a:gd name="T36" fmla="*/ 1031 w 1914"/>
              <a:gd name="T37" fmla="*/ 716 h 1588"/>
              <a:gd name="T38" fmla="*/ 921 w 1914"/>
              <a:gd name="T39" fmla="*/ 770 h 1588"/>
              <a:gd name="T40" fmla="*/ 670 w 1914"/>
              <a:gd name="T41" fmla="*/ 626 h 1588"/>
              <a:gd name="T42" fmla="*/ 778 w 1914"/>
              <a:gd name="T43" fmla="*/ 790 h 1588"/>
              <a:gd name="T44" fmla="*/ 941 w 1914"/>
              <a:gd name="T45" fmla="*/ 682 h 1588"/>
              <a:gd name="T46" fmla="*/ 833 w 1914"/>
              <a:gd name="T47" fmla="*/ 519 h 1588"/>
              <a:gd name="T48" fmla="*/ 724 w 1914"/>
              <a:gd name="T49" fmla="*/ 573 h 1588"/>
              <a:gd name="T50" fmla="*/ 1914 w 1914"/>
              <a:gd name="T51" fmla="*/ 878 h 1588"/>
              <a:gd name="T52" fmla="*/ 1481 w 1914"/>
              <a:gd name="T53" fmla="*/ 1113 h 1588"/>
              <a:gd name="T54" fmla="*/ 1481 w 1914"/>
              <a:gd name="T55" fmla="*/ 983 h 1588"/>
              <a:gd name="T56" fmla="*/ 1784 w 1914"/>
              <a:gd name="T57" fmla="*/ 878 h 1588"/>
              <a:gd name="T58" fmla="*/ 1679 w 1914"/>
              <a:gd name="T59" fmla="*/ 130 h 1588"/>
              <a:gd name="T60" fmla="*/ 130 w 1914"/>
              <a:gd name="T61" fmla="*/ 235 h 1588"/>
              <a:gd name="T62" fmla="*/ 235 w 1914"/>
              <a:gd name="T63" fmla="*/ 983 h 1588"/>
              <a:gd name="T64" fmla="*/ 319 w 1914"/>
              <a:gd name="T65" fmla="*/ 976 h 1588"/>
              <a:gd name="T66" fmla="*/ 542 w 1914"/>
              <a:gd name="T67" fmla="*/ 752 h 1588"/>
              <a:gd name="T68" fmla="*/ 903 w 1914"/>
              <a:gd name="T69" fmla="*/ 976 h 1588"/>
              <a:gd name="T70" fmla="*/ 679 w 1914"/>
              <a:gd name="T71" fmla="*/ 1336 h 1588"/>
              <a:gd name="T72" fmla="*/ 319 w 1914"/>
              <a:gd name="T73" fmla="*/ 1113 h 1588"/>
              <a:gd name="T74" fmla="*/ 0 w 1914"/>
              <a:gd name="T75" fmla="*/ 878 h 1588"/>
              <a:gd name="T76" fmla="*/ 235 w 1914"/>
              <a:gd name="T77" fmla="*/ 0 h 1588"/>
              <a:gd name="T78" fmla="*/ 1914 w 1914"/>
              <a:gd name="T79" fmla="*/ 235 h 1588"/>
              <a:gd name="T80" fmla="*/ 583 w 1914"/>
              <a:gd name="T81" fmla="*/ 1180 h 1588"/>
              <a:gd name="T82" fmla="*/ 747 w 1914"/>
              <a:gd name="T83" fmla="*/ 1072 h 1588"/>
              <a:gd name="T84" fmla="*/ 639 w 1914"/>
              <a:gd name="T85" fmla="*/ 909 h 1588"/>
              <a:gd name="T86" fmla="*/ 529 w 1914"/>
              <a:gd name="T87" fmla="*/ 963 h 1588"/>
              <a:gd name="T88" fmla="*/ 475 w 1914"/>
              <a:gd name="T89" fmla="*/ 1072 h 1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14" h="1588">
                <a:moveTo>
                  <a:pt x="724" y="1355"/>
                </a:moveTo>
                <a:cubicBezTo>
                  <a:pt x="778" y="1301"/>
                  <a:pt x="778" y="1301"/>
                  <a:pt x="778" y="1301"/>
                </a:cubicBezTo>
                <a:cubicBezTo>
                  <a:pt x="793" y="1286"/>
                  <a:pt x="818" y="1286"/>
                  <a:pt x="833" y="1301"/>
                </a:cubicBezTo>
                <a:cubicBezTo>
                  <a:pt x="941" y="1409"/>
                  <a:pt x="941" y="1409"/>
                  <a:pt x="941" y="1409"/>
                </a:cubicBezTo>
                <a:cubicBezTo>
                  <a:pt x="956" y="1424"/>
                  <a:pt x="956" y="1449"/>
                  <a:pt x="941" y="1465"/>
                </a:cubicBezTo>
                <a:cubicBezTo>
                  <a:pt x="833" y="1572"/>
                  <a:pt x="833" y="1572"/>
                  <a:pt x="833" y="1572"/>
                </a:cubicBezTo>
                <a:cubicBezTo>
                  <a:pt x="818" y="1588"/>
                  <a:pt x="793" y="1588"/>
                  <a:pt x="778" y="1572"/>
                </a:cubicBezTo>
                <a:cubicBezTo>
                  <a:pt x="670" y="1465"/>
                  <a:pt x="670" y="1465"/>
                  <a:pt x="670" y="1465"/>
                </a:cubicBezTo>
                <a:cubicBezTo>
                  <a:pt x="655" y="1449"/>
                  <a:pt x="655" y="1424"/>
                  <a:pt x="670" y="1409"/>
                </a:cubicBezTo>
                <a:cubicBezTo>
                  <a:pt x="724" y="1355"/>
                  <a:pt x="724" y="1355"/>
                  <a:pt x="724" y="1355"/>
                </a:cubicBezTo>
                <a:close/>
                <a:moveTo>
                  <a:pt x="921" y="1158"/>
                </a:moveTo>
                <a:cubicBezTo>
                  <a:pt x="867" y="1212"/>
                  <a:pt x="867" y="1212"/>
                  <a:pt x="867" y="1212"/>
                </a:cubicBezTo>
                <a:cubicBezTo>
                  <a:pt x="851" y="1228"/>
                  <a:pt x="851" y="1253"/>
                  <a:pt x="867" y="1268"/>
                </a:cubicBezTo>
                <a:cubicBezTo>
                  <a:pt x="975" y="1376"/>
                  <a:pt x="975" y="1376"/>
                  <a:pt x="975" y="1376"/>
                </a:cubicBezTo>
                <a:cubicBezTo>
                  <a:pt x="990" y="1391"/>
                  <a:pt x="1015" y="1391"/>
                  <a:pt x="1030" y="1376"/>
                </a:cubicBezTo>
                <a:cubicBezTo>
                  <a:pt x="1138" y="1268"/>
                  <a:pt x="1138" y="1268"/>
                  <a:pt x="1138" y="1268"/>
                </a:cubicBezTo>
                <a:cubicBezTo>
                  <a:pt x="1153" y="1253"/>
                  <a:pt x="1153" y="1228"/>
                  <a:pt x="1138" y="1212"/>
                </a:cubicBezTo>
                <a:cubicBezTo>
                  <a:pt x="1030" y="1104"/>
                  <a:pt x="1030" y="1104"/>
                  <a:pt x="1030" y="1104"/>
                </a:cubicBezTo>
                <a:cubicBezTo>
                  <a:pt x="1015" y="1089"/>
                  <a:pt x="990" y="1089"/>
                  <a:pt x="975" y="1104"/>
                </a:cubicBezTo>
                <a:cubicBezTo>
                  <a:pt x="921" y="1158"/>
                  <a:pt x="921" y="1158"/>
                  <a:pt x="921" y="1158"/>
                </a:cubicBezTo>
                <a:close/>
                <a:moveTo>
                  <a:pt x="1115" y="964"/>
                </a:moveTo>
                <a:cubicBezTo>
                  <a:pt x="1061" y="1018"/>
                  <a:pt x="1061" y="1018"/>
                  <a:pt x="1061" y="1018"/>
                </a:cubicBezTo>
                <a:cubicBezTo>
                  <a:pt x="1046" y="1033"/>
                  <a:pt x="1046" y="1058"/>
                  <a:pt x="1061" y="1073"/>
                </a:cubicBezTo>
                <a:cubicBezTo>
                  <a:pt x="1169" y="1181"/>
                  <a:pt x="1169" y="1181"/>
                  <a:pt x="1169" y="1181"/>
                </a:cubicBezTo>
                <a:cubicBezTo>
                  <a:pt x="1184" y="1196"/>
                  <a:pt x="1209" y="1196"/>
                  <a:pt x="1225" y="1181"/>
                </a:cubicBezTo>
                <a:cubicBezTo>
                  <a:pt x="1332" y="1073"/>
                  <a:pt x="1332" y="1073"/>
                  <a:pt x="1332" y="1073"/>
                </a:cubicBezTo>
                <a:cubicBezTo>
                  <a:pt x="1348" y="1058"/>
                  <a:pt x="1348" y="1033"/>
                  <a:pt x="1332" y="1018"/>
                </a:cubicBezTo>
                <a:cubicBezTo>
                  <a:pt x="1225" y="910"/>
                  <a:pt x="1225" y="910"/>
                  <a:pt x="1225" y="910"/>
                </a:cubicBezTo>
                <a:cubicBezTo>
                  <a:pt x="1209" y="895"/>
                  <a:pt x="1184" y="895"/>
                  <a:pt x="1169" y="910"/>
                </a:cubicBezTo>
                <a:cubicBezTo>
                  <a:pt x="1115" y="964"/>
                  <a:pt x="1115" y="964"/>
                  <a:pt x="1115" y="964"/>
                </a:cubicBezTo>
                <a:close/>
                <a:moveTo>
                  <a:pt x="921" y="770"/>
                </a:moveTo>
                <a:cubicBezTo>
                  <a:pt x="867" y="824"/>
                  <a:pt x="867" y="824"/>
                  <a:pt x="867" y="824"/>
                </a:cubicBezTo>
                <a:cubicBezTo>
                  <a:pt x="852" y="839"/>
                  <a:pt x="852" y="864"/>
                  <a:pt x="867" y="879"/>
                </a:cubicBezTo>
                <a:cubicBezTo>
                  <a:pt x="975" y="987"/>
                  <a:pt x="975" y="987"/>
                  <a:pt x="975" y="987"/>
                </a:cubicBezTo>
                <a:cubicBezTo>
                  <a:pt x="990" y="1002"/>
                  <a:pt x="1015" y="1002"/>
                  <a:pt x="1031" y="987"/>
                </a:cubicBezTo>
                <a:cubicBezTo>
                  <a:pt x="1138" y="879"/>
                  <a:pt x="1138" y="879"/>
                  <a:pt x="1138" y="879"/>
                </a:cubicBezTo>
                <a:cubicBezTo>
                  <a:pt x="1154" y="864"/>
                  <a:pt x="1154" y="839"/>
                  <a:pt x="1138" y="824"/>
                </a:cubicBezTo>
                <a:cubicBezTo>
                  <a:pt x="1031" y="716"/>
                  <a:pt x="1031" y="716"/>
                  <a:pt x="1031" y="716"/>
                </a:cubicBezTo>
                <a:cubicBezTo>
                  <a:pt x="1015" y="701"/>
                  <a:pt x="990" y="701"/>
                  <a:pt x="975" y="716"/>
                </a:cubicBezTo>
                <a:cubicBezTo>
                  <a:pt x="921" y="770"/>
                  <a:pt x="921" y="770"/>
                  <a:pt x="921" y="770"/>
                </a:cubicBezTo>
                <a:close/>
                <a:moveTo>
                  <a:pt x="724" y="573"/>
                </a:moveTo>
                <a:cubicBezTo>
                  <a:pt x="670" y="626"/>
                  <a:pt x="670" y="626"/>
                  <a:pt x="670" y="626"/>
                </a:cubicBezTo>
                <a:cubicBezTo>
                  <a:pt x="655" y="642"/>
                  <a:pt x="655" y="667"/>
                  <a:pt x="670" y="682"/>
                </a:cubicBezTo>
                <a:cubicBezTo>
                  <a:pt x="778" y="790"/>
                  <a:pt x="778" y="790"/>
                  <a:pt x="778" y="790"/>
                </a:cubicBezTo>
                <a:cubicBezTo>
                  <a:pt x="793" y="805"/>
                  <a:pt x="818" y="805"/>
                  <a:pt x="833" y="790"/>
                </a:cubicBezTo>
                <a:cubicBezTo>
                  <a:pt x="941" y="682"/>
                  <a:pt x="941" y="682"/>
                  <a:pt x="941" y="682"/>
                </a:cubicBezTo>
                <a:cubicBezTo>
                  <a:pt x="956" y="667"/>
                  <a:pt x="956" y="642"/>
                  <a:pt x="941" y="626"/>
                </a:cubicBezTo>
                <a:cubicBezTo>
                  <a:pt x="833" y="519"/>
                  <a:pt x="833" y="519"/>
                  <a:pt x="833" y="519"/>
                </a:cubicBezTo>
                <a:cubicBezTo>
                  <a:pt x="818" y="503"/>
                  <a:pt x="793" y="503"/>
                  <a:pt x="778" y="519"/>
                </a:cubicBezTo>
                <a:cubicBezTo>
                  <a:pt x="724" y="573"/>
                  <a:pt x="724" y="573"/>
                  <a:pt x="724" y="573"/>
                </a:cubicBezTo>
                <a:close/>
                <a:moveTo>
                  <a:pt x="1914" y="235"/>
                </a:moveTo>
                <a:cubicBezTo>
                  <a:pt x="1914" y="878"/>
                  <a:pt x="1914" y="878"/>
                  <a:pt x="1914" y="878"/>
                </a:cubicBezTo>
                <a:cubicBezTo>
                  <a:pt x="1914" y="1008"/>
                  <a:pt x="1808" y="1113"/>
                  <a:pt x="1679" y="1113"/>
                </a:cubicBezTo>
                <a:cubicBezTo>
                  <a:pt x="1481" y="1113"/>
                  <a:pt x="1481" y="1113"/>
                  <a:pt x="1481" y="1113"/>
                </a:cubicBezTo>
                <a:cubicBezTo>
                  <a:pt x="1445" y="1113"/>
                  <a:pt x="1416" y="1084"/>
                  <a:pt x="1416" y="1048"/>
                </a:cubicBezTo>
                <a:cubicBezTo>
                  <a:pt x="1416" y="1012"/>
                  <a:pt x="1445" y="983"/>
                  <a:pt x="1481" y="983"/>
                </a:cubicBezTo>
                <a:cubicBezTo>
                  <a:pt x="1679" y="983"/>
                  <a:pt x="1679" y="983"/>
                  <a:pt x="1679" y="983"/>
                </a:cubicBezTo>
                <a:cubicBezTo>
                  <a:pt x="1736" y="983"/>
                  <a:pt x="1784" y="935"/>
                  <a:pt x="1784" y="878"/>
                </a:cubicBezTo>
                <a:cubicBezTo>
                  <a:pt x="1784" y="235"/>
                  <a:pt x="1784" y="235"/>
                  <a:pt x="1784" y="235"/>
                </a:cubicBezTo>
                <a:cubicBezTo>
                  <a:pt x="1784" y="178"/>
                  <a:pt x="1736" y="130"/>
                  <a:pt x="1679" y="130"/>
                </a:cubicBezTo>
                <a:cubicBezTo>
                  <a:pt x="235" y="130"/>
                  <a:pt x="235" y="130"/>
                  <a:pt x="235" y="130"/>
                </a:cubicBezTo>
                <a:cubicBezTo>
                  <a:pt x="178" y="130"/>
                  <a:pt x="130" y="178"/>
                  <a:pt x="130" y="235"/>
                </a:cubicBezTo>
                <a:cubicBezTo>
                  <a:pt x="130" y="878"/>
                  <a:pt x="130" y="878"/>
                  <a:pt x="130" y="878"/>
                </a:cubicBezTo>
                <a:cubicBezTo>
                  <a:pt x="130" y="935"/>
                  <a:pt x="178" y="983"/>
                  <a:pt x="235" y="983"/>
                </a:cubicBezTo>
                <a:cubicBezTo>
                  <a:pt x="313" y="983"/>
                  <a:pt x="313" y="983"/>
                  <a:pt x="313" y="983"/>
                </a:cubicBezTo>
                <a:cubicBezTo>
                  <a:pt x="315" y="980"/>
                  <a:pt x="317" y="978"/>
                  <a:pt x="319" y="976"/>
                </a:cubicBezTo>
                <a:cubicBezTo>
                  <a:pt x="431" y="864"/>
                  <a:pt x="431" y="864"/>
                  <a:pt x="431" y="864"/>
                </a:cubicBezTo>
                <a:cubicBezTo>
                  <a:pt x="542" y="752"/>
                  <a:pt x="542" y="752"/>
                  <a:pt x="542" y="752"/>
                </a:cubicBezTo>
                <a:cubicBezTo>
                  <a:pt x="580" y="715"/>
                  <a:pt x="642" y="715"/>
                  <a:pt x="679" y="752"/>
                </a:cubicBezTo>
                <a:cubicBezTo>
                  <a:pt x="903" y="976"/>
                  <a:pt x="903" y="976"/>
                  <a:pt x="903" y="976"/>
                </a:cubicBezTo>
                <a:cubicBezTo>
                  <a:pt x="940" y="1013"/>
                  <a:pt x="940" y="1075"/>
                  <a:pt x="903" y="1113"/>
                </a:cubicBezTo>
                <a:cubicBezTo>
                  <a:pt x="679" y="1336"/>
                  <a:pt x="679" y="1336"/>
                  <a:pt x="679" y="1336"/>
                </a:cubicBezTo>
                <a:cubicBezTo>
                  <a:pt x="642" y="1374"/>
                  <a:pt x="580" y="1374"/>
                  <a:pt x="542" y="1336"/>
                </a:cubicBezTo>
                <a:cubicBezTo>
                  <a:pt x="319" y="1113"/>
                  <a:pt x="319" y="1113"/>
                  <a:pt x="319" y="1113"/>
                </a:cubicBezTo>
                <a:cubicBezTo>
                  <a:pt x="235" y="1113"/>
                  <a:pt x="235" y="1113"/>
                  <a:pt x="235" y="1113"/>
                </a:cubicBezTo>
                <a:cubicBezTo>
                  <a:pt x="105" y="1113"/>
                  <a:pt x="0" y="1008"/>
                  <a:pt x="0" y="878"/>
                </a:cubicBezTo>
                <a:cubicBezTo>
                  <a:pt x="0" y="235"/>
                  <a:pt x="0" y="235"/>
                  <a:pt x="0" y="235"/>
                </a:cubicBezTo>
                <a:cubicBezTo>
                  <a:pt x="0" y="105"/>
                  <a:pt x="105" y="0"/>
                  <a:pt x="235" y="0"/>
                </a:cubicBezTo>
                <a:cubicBezTo>
                  <a:pt x="1679" y="0"/>
                  <a:pt x="1679" y="0"/>
                  <a:pt x="1679" y="0"/>
                </a:cubicBezTo>
                <a:cubicBezTo>
                  <a:pt x="1808" y="0"/>
                  <a:pt x="1914" y="105"/>
                  <a:pt x="1914" y="235"/>
                </a:cubicBezTo>
                <a:close/>
                <a:moveTo>
                  <a:pt x="475" y="1072"/>
                </a:moveTo>
                <a:cubicBezTo>
                  <a:pt x="583" y="1180"/>
                  <a:pt x="583" y="1180"/>
                  <a:pt x="583" y="1180"/>
                </a:cubicBezTo>
                <a:cubicBezTo>
                  <a:pt x="598" y="1195"/>
                  <a:pt x="623" y="1195"/>
                  <a:pt x="639" y="1180"/>
                </a:cubicBezTo>
                <a:cubicBezTo>
                  <a:pt x="747" y="1072"/>
                  <a:pt x="747" y="1072"/>
                  <a:pt x="747" y="1072"/>
                </a:cubicBezTo>
                <a:cubicBezTo>
                  <a:pt x="762" y="1057"/>
                  <a:pt x="762" y="1032"/>
                  <a:pt x="747" y="1017"/>
                </a:cubicBezTo>
                <a:cubicBezTo>
                  <a:pt x="639" y="909"/>
                  <a:pt x="639" y="909"/>
                  <a:pt x="639" y="909"/>
                </a:cubicBezTo>
                <a:cubicBezTo>
                  <a:pt x="623" y="893"/>
                  <a:pt x="598" y="893"/>
                  <a:pt x="583" y="909"/>
                </a:cubicBezTo>
                <a:cubicBezTo>
                  <a:pt x="529" y="963"/>
                  <a:pt x="529" y="963"/>
                  <a:pt x="529" y="963"/>
                </a:cubicBezTo>
                <a:cubicBezTo>
                  <a:pt x="475" y="1017"/>
                  <a:pt x="475" y="1017"/>
                  <a:pt x="475" y="1017"/>
                </a:cubicBezTo>
                <a:cubicBezTo>
                  <a:pt x="460" y="1032"/>
                  <a:pt x="460" y="1057"/>
                  <a:pt x="475" y="1072"/>
                </a:cubicBezTo>
                <a:close/>
              </a:path>
            </a:pathLst>
          </a:custGeom>
          <a:solidFill>
            <a:schemeClr val="bg1"/>
          </a:solidFill>
          <a:ln>
            <a:noFill/>
          </a:ln>
        </p:spPr>
        <p:txBody>
          <a:bodyPr vert="horz" wrap="square" lIns="91414" tIns="45706" rIns="91414" bIns="45706" numCol="1" anchor="t" anchorCtr="0" compatLnSpc="1">
            <a:prstTxWarp prst="textNoShape">
              <a:avLst/>
            </a:prstTxWarp>
          </a:bodyPr>
          <a:lstStyle/>
          <a:p>
            <a:pPr defTabSz="914049">
              <a:defRPr/>
            </a:pPr>
            <a:endParaRPr lang="en-US" kern="0">
              <a:solidFill>
                <a:srgbClr val="FFFFFF"/>
              </a:solidFill>
              <a:highlight>
                <a:srgbClr val="FFFFFF"/>
              </a:highlight>
              <a:latin typeface="Segoe UI"/>
            </a:endParaRPr>
          </a:p>
        </p:txBody>
      </p:sp>
      <p:pic>
        <p:nvPicPr>
          <p:cNvPr id="79" name="Picture 78"/>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963073" y="2525238"/>
            <a:ext cx="745978" cy="745389"/>
          </a:xfrm>
          <a:prstGeom prst="rect">
            <a:avLst/>
          </a:prstGeom>
        </p:spPr>
      </p:pic>
      <p:pic>
        <p:nvPicPr>
          <p:cNvPr id="80" name="Picture 79"/>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03263" y="2483200"/>
            <a:ext cx="839224" cy="839224"/>
          </a:xfrm>
          <a:prstGeom prst="rect">
            <a:avLst/>
          </a:prstGeom>
        </p:spPr>
      </p:pic>
      <p:sp>
        <p:nvSpPr>
          <p:cNvPr id="10" name="Freeform 5"/>
          <p:cNvSpPr>
            <a:spLocks noChangeAspect="1" noEditPoints="1"/>
          </p:cNvSpPr>
          <p:nvPr/>
        </p:nvSpPr>
        <p:spPr bwMode="auto">
          <a:xfrm>
            <a:off x="7090626" y="2576447"/>
            <a:ext cx="820956" cy="639989"/>
          </a:xfrm>
          <a:custGeom>
            <a:avLst/>
            <a:gdLst>
              <a:gd name="T0" fmla="*/ 512 w 1137"/>
              <a:gd name="T1" fmla="*/ 130 h 885"/>
              <a:gd name="T2" fmla="*/ 609 w 1137"/>
              <a:gd name="T3" fmla="*/ 130 h 885"/>
              <a:gd name="T4" fmla="*/ 863 w 1137"/>
              <a:gd name="T5" fmla="*/ 559 h 885"/>
              <a:gd name="T6" fmla="*/ 882 w 1137"/>
              <a:gd name="T7" fmla="*/ 726 h 885"/>
              <a:gd name="T8" fmla="*/ 713 w 1137"/>
              <a:gd name="T9" fmla="*/ 757 h 885"/>
              <a:gd name="T10" fmla="*/ 681 w 1137"/>
              <a:gd name="T11" fmla="*/ 588 h 885"/>
              <a:gd name="T12" fmla="*/ 752 w 1137"/>
              <a:gd name="T13" fmla="*/ 557 h 885"/>
              <a:gd name="T14" fmla="*/ 729 w 1137"/>
              <a:gd name="T15" fmla="*/ 465 h 885"/>
              <a:gd name="T16" fmla="*/ 526 w 1137"/>
              <a:gd name="T17" fmla="*/ 436 h 885"/>
              <a:gd name="T18" fmla="*/ 377 w 1137"/>
              <a:gd name="T19" fmla="*/ 494 h 885"/>
              <a:gd name="T20" fmla="*/ 426 w 1137"/>
              <a:gd name="T21" fmla="*/ 559 h 885"/>
              <a:gd name="T22" fmla="*/ 445 w 1137"/>
              <a:gd name="T23" fmla="*/ 726 h 885"/>
              <a:gd name="T24" fmla="*/ 276 w 1137"/>
              <a:gd name="T25" fmla="*/ 757 h 885"/>
              <a:gd name="T26" fmla="*/ 245 w 1137"/>
              <a:gd name="T27" fmla="*/ 588 h 885"/>
              <a:gd name="T28" fmla="*/ 321 w 1137"/>
              <a:gd name="T29" fmla="*/ 557 h 885"/>
              <a:gd name="T30" fmla="*/ 387 w 1137"/>
              <a:gd name="T31" fmla="*/ 411 h 885"/>
              <a:gd name="T32" fmla="*/ 536 w 1137"/>
              <a:gd name="T33" fmla="*/ 353 h 885"/>
              <a:gd name="T34" fmla="*/ 467 w 1137"/>
              <a:gd name="T35" fmla="*/ 272 h 885"/>
              <a:gd name="T36" fmla="*/ 467 w 1137"/>
              <a:gd name="T37" fmla="*/ 84 h 885"/>
              <a:gd name="T38" fmla="*/ 629 w 1137"/>
              <a:gd name="T39" fmla="*/ 74 h 885"/>
              <a:gd name="T40" fmla="*/ 665 w 1137"/>
              <a:gd name="T41" fmla="*/ 109 h 885"/>
              <a:gd name="T42" fmla="*/ 629 w 1137"/>
              <a:gd name="T43" fmla="*/ 282 h 885"/>
              <a:gd name="T44" fmla="*/ 599 w 1137"/>
              <a:gd name="T45" fmla="*/ 371 h 885"/>
              <a:gd name="T46" fmla="*/ 789 w 1137"/>
              <a:gd name="T47" fmla="*/ 441 h 885"/>
              <a:gd name="T48" fmla="*/ 961 w 1137"/>
              <a:gd name="T49" fmla="*/ 3 h 885"/>
              <a:gd name="T50" fmla="*/ 1052 w 1137"/>
              <a:gd name="T51" fmla="*/ 29 h 885"/>
              <a:gd name="T52" fmla="*/ 1086 w 1137"/>
              <a:gd name="T53" fmla="*/ 407 h 885"/>
              <a:gd name="T54" fmla="*/ 1137 w 1137"/>
              <a:gd name="T55" fmla="*/ 472 h 885"/>
              <a:gd name="T56" fmla="*/ 1077 w 1137"/>
              <a:gd name="T57" fmla="*/ 502 h 885"/>
              <a:gd name="T58" fmla="*/ 992 w 1137"/>
              <a:gd name="T59" fmla="*/ 885 h 885"/>
              <a:gd name="T60" fmla="*/ 992 w 1137"/>
              <a:gd name="T61" fmla="*/ 829 h 885"/>
              <a:gd name="T62" fmla="*/ 1021 w 1137"/>
              <a:gd name="T63" fmla="*/ 502 h 885"/>
              <a:gd name="T64" fmla="*/ 1021 w 1137"/>
              <a:gd name="T65" fmla="*/ 89 h 885"/>
              <a:gd name="T66" fmla="*/ 992 w 1137"/>
              <a:gd name="T67" fmla="*/ 59 h 885"/>
              <a:gd name="T68" fmla="*/ 176 w 1137"/>
              <a:gd name="T69" fmla="*/ 56 h 885"/>
              <a:gd name="T70" fmla="*/ 116 w 1137"/>
              <a:gd name="T71" fmla="*/ 85 h 885"/>
              <a:gd name="T72" fmla="*/ 116 w 1137"/>
              <a:gd name="T73" fmla="*/ 498 h 885"/>
              <a:gd name="T74" fmla="*/ 146 w 1137"/>
              <a:gd name="T75" fmla="*/ 825 h 885"/>
              <a:gd name="T76" fmla="*/ 146 w 1137"/>
              <a:gd name="T77" fmla="*/ 881 h 885"/>
              <a:gd name="T78" fmla="*/ 60 w 1137"/>
              <a:gd name="T79" fmla="*/ 498 h 885"/>
              <a:gd name="T80" fmla="*/ 31 w 1137"/>
              <a:gd name="T81" fmla="*/ 468 h 885"/>
              <a:gd name="T82" fmla="*/ 31 w 1137"/>
              <a:gd name="T83" fmla="*/ 412 h 885"/>
              <a:gd name="T84" fmla="*/ 60 w 1137"/>
              <a:gd name="T85" fmla="*/ 85 h 885"/>
              <a:gd name="T86" fmla="*/ 176 w 1137"/>
              <a:gd name="T87"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7" h="885">
                <a:moveTo>
                  <a:pt x="609" y="130"/>
                </a:moveTo>
                <a:cubicBezTo>
                  <a:pt x="561" y="130"/>
                  <a:pt x="561" y="130"/>
                  <a:pt x="561" y="130"/>
                </a:cubicBezTo>
                <a:cubicBezTo>
                  <a:pt x="512" y="130"/>
                  <a:pt x="512" y="130"/>
                  <a:pt x="512" y="130"/>
                </a:cubicBezTo>
                <a:cubicBezTo>
                  <a:pt x="512" y="226"/>
                  <a:pt x="512" y="226"/>
                  <a:pt x="512" y="226"/>
                </a:cubicBezTo>
                <a:cubicBezTo>
                  <a:pt x="609" y="226"/>
                  <a:pt x="609" y="226"/>
                  <a:pt x="609" y="226"/>
                </a:cubicBezTo>
                <a:cubicBezTo>
                  <a:pt x="609" y="130"/>
                  <a:pt x="609" y="130"/>
                  <a:pt x="609" y="130"/>
                </a:cubicBezTo>
                <a:moveTo>
                  <a:pt x="808" y="557"/>
                </a:moveTo>
                <a:cubicBezTo>
                  <a:pt x="851" y="557"/>
                  <a:pt x="851" y="557"/>
                  <a:pt x="851" y="557"/>
                </a:cubicBezTo>
                <a:cubicBezTo>
                  <a:pt x="855" y="557"/>
                  <a:pt x="859" y="557"/>
                  <a:pt x="863" y="559"/>
                </a:cubicBezTo>
                <a:cubicBezTo>
                  <a:pt x="867" y="561"/>
                  <a:pt x="870" y="563"/>
                  <a:pt x="873" y="566"/>
                </a:cubicBezTo>
                <a:cubicBezTo>
                  <a:pt x="878" y="571"/>
                  <a:pt x="882" y="579"/>
                  <a:pt x="882" y="588"/>
                </a:cubicBezTo>
                <a:cubicBezTo>
                  <a:pt x="882" y="726"/>
                  <a:pt x="882" y="726"/>
                  <a:pt x="882" y="726"/>
                </a:cubicBezTo>
                <a:cubicBezTo>
                  <a:pt x="882" y="734"/>
                  <a:pt x="878" y="742"/>
                  <a:pt x="873" y="748"/>
                </a:cubicBezTo>
                <a:cubicBezTo>
                  <a:pt x="867" y="754"/>
                  <a:pt x="859" y="757"/>
                  <a:pt x="851" y="757"/>
                </a:cubicBezTo>
                <a:cubicBezTo>
                  <a:pt x="713" y="757"/>
                  <a:pt x="713" y="757"/>
                  <a:pt x="713" y="757"/>
                </a:cubicBezTo>
                <a:cubicBezTo>
                  <a:pt x="704" y="757"/>
                  <a:pt x="696" y="754"/>
                  <a:pt x="691" y="748"/>
                </a:cubicBezTo>
                <a:cubicBezTo>
                  <a:pt x="685" y="742"/>
                  <a:pt x="681" y="734"/>
                  <a:pt x="681" y="726"/>
                </a:cubicBezTo>
                <a:cubicBezTo>
                  <a:pt x="681" y="588"/>
                  <a:pt x="681" y="588"/>
                  <a:pt x="681" y="588"/>
                </a:cubicBezTo>
                <a:cubicBezTo>
                  <a:pt x="681" y="579"/>
                  <a:pt x="685" y="571"/>
                  <a:pt x="691" y="566"/>
                </a:cubicBezTo>
                <a:cubicBezTo>
                  <a:pt x="696" y="560"/>
                  <a:pt x="704" y="557"/>
                  <a:pt x="713" y="557"/>
                </a:cubicBezTo>
                <a:cubicBezTo>
                  <a:pt x="752" y="557"/>
                  <a:pt x="752" y="557"/>
                  <a:pt x="752" y="557"/>
                </a:cubicBezTo>
                <a:cubicBezTo>
                  <a:pt x="752" y="494"/>
                  <a:pt x="752" y="494"/>
                  <a:pt x="752" y="494"/>
                </a:cubicBezTo>
                <a:cubicBezTo>
                  <a:pt x="752" y="487"/>
                  <a:pt x="750" y="481"/>
                  <a:pt x="745" y="476"/>
                </a:cubicBezTo>
                <a:cubicBezTo>
                  <a:pt x="741" y="471"/>
                  <a:pt x="736" y="467"/>
                  <a:pt x="729" y="465"/>
                </a:cubicBezTo>
                <a:cubicBezTo>
                  <a:pt x="603" y="436"/>
                  <a:pt x="603" y="436"/>
                  <a:pt x="603" y="436"/>
                </a:cubicBezTo>
                <a:cubicBezTo>
                  <a:pt x="588" y="433"/>
                  <a:pt x="575" y="426"/>
                  <a:pt x="564" y="416"/>
                </a:cubicBezTo>
                <a:cubicBezTo>
                  <a:pt x="554" y="426"/>
                  <a:pt x="541" y="433"/>
                  <a:pt x="526" y="436"/>
                </a:cubicBezTo>
                <a:cubicBezTo>
                  <a:pt x="400" y="465"/>
                  <a:pt x="400" y="465"/>
                  <a:pt x="400" y="465"/>
                </a:cubicBezTo>
                <a:cubicBezTo>
                  <a:pt x="393" y="467"/>
                  <a:pt x="387" y="471"/>
                  <a:pt x="383" y="476"/>
                </a:cubicBezTo>
                <a:cubicBezTo>
                  <a:pt x="379" y="481"/>
                  <a:pt x="377" y="487"/>
                  <a:pt x="377" y="494"/>
                </a:cubicBezTo>
                <a:cubicBezTo>
                  <a:pt x="377" y="557"/>
                  <a:pt x="377" y="557"/>
                  <a:pt x="377" y="557"/>
                </a:cubicBezTo>
                <a:cubicBezTo>
                  <a:pt x="414" y="557"/>
                  <a:pt x="414" y="557"/>
                  <a:pt x="414" y="557"/>
                </a:cubicBezTo>
                <a:cubicBezTo>
                  <a:pt x="418" y="557"/>
                  <a:pt x="422" y="557"/>
                  <a:pt x="426" y="559"/>
                </a:cubicBezTo>
                <a:cubicBezTo>
                  <a:pt x="430" y="561"/>
                  <a:pt x="433" y="563"/>
                  <a:pt x="436" y="566"/>
                </a:cubicBezTo>
                <a:cubicBezTo>
                  <a:pt x="442" y="571"/>
                  <a:pt x="445" y="579"/>
                  <a:pt x="445" y="588"/>
                </a:cubicBezTo>
                <a:cubicBezTo>
                  <a:pt x="445" y="726"/>
                  <a:pt x="445" y="726"/>
                  <a:pt x="445" y="726"/>
                </a:cubicBezTo>
                <a:cubicBezTo>
                  <a:pt x="445" y="734"/>
                  <a:pt x="442" y="742"/>
                  <a:pt x="436" y="748"/>
                </a:cubicBezTo>
                <a:cubicBezTo>
                  <a:pt x="430" y="754"/>
                  <a:pt x="423" y="757"/>
                  <a:pt x="414" y="757"/>
                </a:cubicBezTo>
                <a:cubicBezTo>
                  <a:pt x="276" y="757"/>
                  <a:pt x="276" y="757"/>
                  <a:pt x="276" y="757"/>
                </a:cubicBezTo>
                <a:cubicBezTo>
                  <a:pt x="268" y="757"/>
                  <a:pt x="260" y="754"/>
                  <a:pt x="254" y="748"/>
                </a:cubicBezTo>
                <a:cubicBezTo>
                  <a:pt x="248" y="742"/>
                  <a:pt x="245" y="734"/>
                  <a:pt x="245" y="726"/>
                </a:cubicBezTo>
                <a:cubicBezTo>
                  <a:pt x="245" y="588"/>
                  <a:pt x="245" y="588"/>
                  <a:pt x="245" y="588"/>
                </a:cubicBezTo>
                <a:cubicBezTo>
                  <a:pt x="245" y="579"/>
                  <a:pt x="248" y="571"/>
                  <a:pt x="254" y="566"/>
                </a:cubicBezTo>
                <a:cubicBezTo>
                  <a:pt x="260" y="560"/>
                  <a:pt x="268" y="557"/>
                  <a:pt x="276" y="557"/>
                </a:cubicBezTo>
                <a:cubicBezTo>
                  <a:pt x="321" y="557"/>
                  <a:pt x="321" y="557"/>
                  <a:pt x="321" y="557"/>
                </a:cubicBezTo>
                <a:cubicBezTo>
                  <a:pt x="321" y="494"/>
                  <a:pt x="321" y="494"/>
                  <a:pt x="321" y="494"/>
                </a:cubicBezTo>
                <a:cubicBezTo>
                  <a:pt x="321" y="474"/>
                  <a:pt x="328" y="456"/>
                  <a:pt x="339" y="441"/>
                </a:cubicBezTo>
                <a:cubicBezTo>
                  <a:pt x="351" y="426"/>
                  <a:pt x="368" y="415"/>
                  <a:pt x="387" y="411"/>
                </a:cubicBezTo>
                <a:cubicBezTo>
                  <a:pt x="513" y="382"/>
                  <a:pt x="513" y="382"/>
                  <a:pt x="513" y="382"/>
                </a:cubicBezTo>
                <a:cubicBezTo>
                  <a:pt x="520" y="380"/>
                  <a:pt x="526" y="376"/>
                  <a:pt x="530" y="371"/>
                </a:cubicBezTo>
                <a:cubicBezTo>
                  <a:pt x="534" y="366"/>
                  <a:pt x="536" y="360"/>
                  <a:pt x="536" y="353"/>
                </a:cubicBezTo>
                <a:cubicBezTo>
                  <a:pt x="536" y="282"/>
                  <a:pt x="536" y="282"/>
                  <a:pt x="536" y="282"/>
                </a:cubicBezTo>
                <a:cubicBezTo>
                  <a:pt x="492" y="282"/>
                  <a:pt x="492" y="282"/>
                  <a:pt x="492" y="282"/>
                </a:cubicBezTo>
                <a:cubicBezTo>
                  <a:pt x="482" y="282"/>
                  <a:pt x="473" y="278"/>
                  <a:pt x="467" y="272"/>
                </a:cubicBezTo>
                <a:cubicBezTo>
                  <a:pt x="460" y="266"/>
                  <a:pt x="456" y="257"/>
                  <a:pt x="456" y="247"/>
                </a:cubicBezTo>
                <a:cubicBezTo>
                  <a:pt x="456" y="109"/>
                  <a:pt x="456" y="109"/>
                  <a:pt x="456" y="109"/>
                </a:cubicBezTo>
                <a:cubicBezTo>
                  <a:pt x="456" y="100"/>
                  <a:pt x="460" y="91"/>
                  <a:pt x="467" y="84"/>
                </a:cubicBezTo>
                <a:cubicBezTo>
                  <a:pt x="473" y="78"/>
                  <a:pt x="482" y="74"/>
                  <a:pt x="492" y="74"/>
                </a:cubicBezTo>
                <a:cubicBezTo>
                  <a:pt x="561" y="74"/>
                  <a:pt x="561" y="74"/>
                  <a:pt x="561" y="74"/>
                </a:cubicBezTo>
                <a:cubicBezTo>
                  <a:pt x="629" y="74"/>
                  <a:pt x="629" y="74"/>
                  <a:pt x="629" y="74"/>
                </a:cubicBezTo>
                <a:cubicBezTo>
                  <a:pt x="634" y="74"/>
                  <a:pt x="639" y="75"/>
                  <a:pt x="643" y="77"/>
                </a:cubicBezTo>
                <a:cubicBezTo>
                  <a:pt x="647" y="79"/>
                  <a:pt x="651" y="81"/>
                  <a:pt x="654" y="84"/>
                </a:cubicBezTo>
                <a:cubicBezTo>
                  <a:pt x="661" y="91"/>
                  <a:pt x="665" y="100"/>
                  <a:pt x="665" y="109"/>
                </a:cubicBezTo>
                <a:cubicBezTo>
                  <a:pt x="665" y="247"/>
                  <a:pt x="665" y="247"/>
                  <a:pt x="665" y="247"/>
                </a:cubicBezTo>
                <a:cubicBezTo>
                  <a:pt x="665" y="257"/>
                  <a:pt x="661" y="266"/>
                  <a:pt x="654" y="272"/>
                </a:cubicBezTo>
                <a:cubicBezTo>
                  <a:pt x="648" y="278"/>
                  <a:pt x="639" y="282"/>
                  <a:pt x="629" y="282"/>
                </a:cubicBezTo>
                <a:cubicBezTo>
                  <a:pt x="592" y="282"/>
                  <a:pt x="592" y="282"/>
                  <a:pt x="592" y="282"/>
                </a:cubicBezTo>
                <a:cubicBezTo>
                  <a:pt x="592" y="353"/>
                  <a:pt x="592" y="353"/>
                  <a:pt x="592" y="353"/>
                </a:cubicBezTo>
                <a:cubicBezTo>
                  <a:pt x="592" y="360"/>
                  <a:pt x="595" y="366"/>
                  <a:pt x="599" y="371"/>
                </a:cubicBezTo>
                <a:cubicBezTo>
                  <a:pt x="603" y="376"/>
                  <a:pt x="608" y="380"/>
                  <a:pt x="615" y="382"/>
                </a:cubicBezTo>
                <a:cubicBezTo>
                  <a:pt x="741" y="411"/>
                  <a:pt x="741" y="411"/>
                  <a:pt x="741" y="411"/>
                </a:cubicBezTo>
                <a:cubicBezTo>
                  <a:pt x="761" y="415"/>
                  <a:pt x="778" y="426"/>
                  <a:pt x="789" y="441"/>
                </a:cubicBezTo>
                <a:cubicBezTo>
                  <a:pt x="801" y="456"/>
                  <a:pt x="808" y="474"/>
                  <a:pt x="808" y="494"/>
                </a:cubicBezTo>
                <a:cubicBezTo>
                  <a:pt x="808" y="557"/>
                  <a:pt x="808" y="557"/>
                  <a:pt x="808" y="557"/>
                </a:cubicBezTo>
                <a:moveTo>
                  <a:pt x="961" y="3"/>
                </a:moveTo>
                <a:cubicBezTo>
                  <a:pt x="992" y="3"/>
                  <a:pt x="992" y="3"/>
                  <a:pt x="992" y="3"/>
                </a:cubicBezTo>
                <a:cubicBezTo>
                  <a:pt x="1003" y="3"/>
                  <a:pt x="1015" y="6"/>
                  <a:pt x="1025" y="10"/>
                </a:cubicBezTo>
                <a:cubicBezTo>
                  <a:pt x="1035" y="15"/>
                  <a:pt x="1044" y="21"/>
                  <a:pt x="1052" y="29"/>
                </a:cubicBezTo>
                <a:cubicBezTo>
                  <a:pt x="1068" y="44"/>
                  <a:pt x="1077" y="65"/>
                  <a:pt x="1077" y="89"/>
                </a:cubicBezTo>
                <a:cubicBezTo>
                  <a:pt x="1077" y="387"/>
                  <a:pt x="1077" y="387"/>
                  <a:pt x="1077" y="387"/>
                </a:cubicBezTo>
                <a:cubicBezTo>
                  <a:pt x="1077" y="395"/>
                  <a:pt x="1081" y="402"/>
                  <a:pt x="1086" y="407"/>
                </a:cubicBezTo>
                <a:cubicBezTo>
                  <a:pt x="1091" y="413"/>
                  <a:pt x="1099" y="416"/>
                  <a:pt x="1107" y="416"/>
                </a:cubicBezTo>
                <a:cubicBezTo>
                  <a:pt x="1137" y="416"/>
                  <a:pt x="1137" y="416"/>
                  <a:pt x="1137" y="416"/>
                </a:cubicBezTo>
                <a:cubicBezTo>
                  <a:pt x="1137" y="472"/>
                  <a:pt x="1137" y="472"/>
                  <a:pt x="1137" y="472"/>
                </a:cubicBezTo>
                <a:cubicBezTo>
                  <a:pt x="1107" y="472"/>
                  <a:pt x="1107" y="472"/>
                  <a:pt x="1107" y="472"/>
                </a:cubicBezTo>
                <a:cubicBezTo>
                  <a:pt x="1099" y="472"/>
                  <a:pt x="1091" y="476"/>
                  <a:pt x="1086" y="481"/>
                </a:cubicBezTo>
                <a:cubicBezTo>
                  <a:pt x="1081" y="486"/>
                  <a:pt x="1077" y="494"/>
                  <a:pt x="1077" y="502"/>
                </a:cubicBezTo>
                <a:cubicBezTo>
                  <a:pt x="1077" y="800"/>
                  <a:pt x="1077" y="800"/>
                  <a:pt x="1077" y="800"/>
                </a:cubicBezTo>
                <a:cubicBezTo>
                  <a:pt x="1077" y="823"/>
                  <a:pt x="1068" y="844"/>
                  <a:pt x="1052" y="860"/>
                </a:cubicBezTo>
                <a:cubicBezTo>
                  <a:pt x="1037" y="875"/>
                  <a:pt x="1015" y="885"/>
                  <a:pt x="992" y="885"/>
                </a:cubicBezTo>
                <a:cubicBezTo>
                  <a:pt x="961" y="885"/>
                  <a:pt x="961" y="885"/>
                  <a:pt x="961" y="885"/>
                </a:cubicBezTo>
                <a:cubicBezTo>
                  <a:pt x="961" y="829"/>
                  <a:pt x="961" y="829"/>
                  <a:pt x="961" y="829"/>
                </a:cubicBezTo>
                <a:cubicBezTo>
                  <a:pt x="992" y="829"/>
                  <a:pt x="992" y="829"/>
                  <a:pt x="992" y="829"/>
                </a:cubicBezTo>
                <a:cubicBezTo>
                  <a:pt x="1000" y="829"/>
                  <a:pt x="1007" y="826"/>
                  <a:pt x="1012" y="820"/>
                </a:cubicBezTo>
                <a:cubicBezTo>
                  <a:pt x="1018" y="815"/>
                  <a:pt x="1021" y="808"/>
                  <a:pt x="1021" y="800"/>
                </a:cubicBezTo>
                <a:cubicBezTo>
                  <a:pt x="1021" y="502"/>
                  <a:pt x="1021" y="502"/>
                  <a:pt x="1021" y="502"/>
                </a:cubicBezTo>
                <a:cubicBezTo>
                  <a:pt x="1021" y="480"/>
                  <a:pt x="1030" y="459"/>
                  <a:pt x="1044" y="444"/>
                </a:cubicBezTo>
                <a:cubicBezTo>
                  <a:pt x="1030" y="429"/>
                  <a:pt x="1021" y="409"/>
                  <a:pt x="1021" y="387"/>
                </a:cubicBezTo>
                <a:cubicBezTo>
                  <a:pt x="1021" y="89"/>
                  <a:pt x="1021" y="89"/>
                  <a:pt x="1021" y="89"/>
                </a:cubicBezTo>
                <a:cubicBezTo>
                  <a:pt x="1021" y="81"/>
                  <a:pt x="1018" y="74"/>
                  <a:pt x="1012" y="68"/>
                </a:cubicBezTo>
                <a:cubicBezTo>
                  <a:pt x="1010" y="65"/>
                  <a:pt x="1007" y="63"/>
                  <a:pt x="1003" y="62"/>
                </a:cubicBezTo>
                <a:cubicBezTo>
                  <a:pt x="1000" y="60"/>
                  <a:pt x="996" y="59"/>
                  <a:pt x="992" y="59"/>
                </a:cubicBezTo>
                <a:cubicBezTo>
                  <a:pt x="961" y="59"/>
                  <a:pt x="961" y="59"/>
                  <a:pt x="961" y="59"/>
                </a:cubicBezTo>
                <a:cubicBezTo>
                  <a:pt x="961" y="3"/>
                  <a:pt x="961" y="3"/>
                  <a:pt x="961" y="3"/>
                </a:cubicBezTo>
                <a:moveTo>
                  <a:pt x="176" y="56"/>
                </a:moveTo>
                <a:cubicBezTo>
                  <a:pt x="146" y="56"/>
                  <a:pt x="146" y="56"/>
                  <a:pt x="146" y="56"/>
                </a:cubicBezTo>
                <a:cubicBezTo>
                  <a:pt x="138" y="56"/>
                  <a:pt x="130" y="59"/>
                  <a:pt x="125" y="64"/>
                </a:cubicBezTo>
                <a:cubicBezTo>
                  <a:pt x="119" y="70"/>
                  <a:pt x="116" y="77"/>
                  <a:pt x="116" y="85"/>
                </a:cubicBezTo>
                <a:cubicBezTo>
                  <a:pt x="116" y="383"/>
                  <a:pt x="116" y="383"/>
                  <a:pt x="116" y="383"/>
                </a:cubicBezTo>
                <a:cubicBezTo>
                  <a:pt x="116" y="405"/>
                  <a:pt x="108" y="425"/>
                  <a:pt x="94" y="440"/>
                </a:cubicBezTo>
                <a:cubicBezTo>
                  <a:pt x="108" y="456"/>
                  <a:pt x="116" y="476"/>
                  <a:pt x="116" y="498"/>
                </a:cubicBezTo>
                <a:cubicBezTo>
                  <a:pt x="116" y="796"/>
                  <a:pt x="116" y="796"/>
                  <a:pt x="116" y="796"/>
                </a:cubicBezTo>
                <a:cubicBezTo>
                  <a:pt x="116" y="804"/>
                  <a:pt x="119" y="811"/>
                  <a:pt x="125" y="817"/>
                </a:cubicBezTo>
                <a:cubicBezTo>
                  <a:pt x="130" y="822"/>
                  <a:pt x="138" y="825"/>
                  <a:pt x="146" y="825"/>
                </a:cubicBezTo>
                <a:cubicBezTo>
                  <a:pt x="176" y="825"/>
                  <a:pt x="176" y="825"/>
                  <a:pt x="176" y="825"/>
                </a:cubicBezTo>
                <a:cubicBezTo>
                  <a:pt x="176" y="881"/>
                  <a:pt x="176" y="881"/>
                  <a:pt x="176" y="881"/>
                </a:cubicBezTo>
                <a:cubicBezTo>
                  <a:pt x="146" y="881"/>
                  <a:pt x="146" y="881"/>
                  <a:pt x="146" y="881"/>
                </a:cubicBezTo>
                <a:cubicBezTo>
                  <a:pt x="122" y="881"/>
                  <a:pt x="101" y="872"/>
                  <a:pt x="85" y="856"/>
                </a:cubicBezTo>
                <a:cubicBezTo>
                  <a:pt x="70" y="841"/>
                  <a:pt x="60" y="819"/>
                  <a:pt x="60" y="796"/>
                </a:cubicBezTo>
                <a:cubicBezTo>
                  <a:pt x="60" y="498"/>
                  <a:pt x="60" y="498"/>
                  <a:pt x="60" y="498"/>
                </a:cubicBezTo>
                <a:cubicBezTo>
                  <a:pt x="60" y="490"/>
                  <a:pt x="57" y="483"/>
                  <a:pt x="51" y="477"/>
                </a:cubicBezTo>
                <a:cubicBezTo>
                  <a:pt x="49" y="474"/>
                  <a:pt x="45" y="472"/>
                  <a:pt x="42" y="471"/>
                </a:cubicBezTo>
                <a:cubicBezTo>
                  <a:pt x="38" y="469"/>
                  <a:pt x="35" y="468"/>
                  <a:pt x="31" y="468"/>
                </a:cubicBezTo>
                <a:cubicBezTo>
                  <a:pt x="0" y="468"/>
                  <a:pt x="0" y="468"/>
                  <a:pt x="0" y="468"/>
                </a:cubicBezTo>
                <a:cubicBezTo>
                  <a:pt x="0" y="412"/>
                  <a:pt x="0" y="412"/>
                  <a:pt x="0" y="412"/>
                </a:cubicBezTo>
                <a:cubicBezTo>
                  <a:pt x="31" y="412"/>
                  <a:pt x="31" y="412"/>
                  <a:pt x="31" y="412"/>
                </a:cubicBezTo>
                <a:cubicBezTo>
                  <a:pt x="39" y="412"/>
                  <a:pt x="46" y="409"/>
                  <a:pt x="51" y="404"/>
                </a:cubicBezTo>
                <a:cubicBezTo>
                  <a:pt x="57" y="398"/>
                  <a:pt x="60" y="391"/>
                  <a:pt x="60" y="383"/>
                </a:cubicBezTo>
                <a:cubicBezTo>
                  <a:pt x="60" y="85"/>
                  <a:pt x="60" y="85"/>
                  <a:pt x="60" y="85"/>
                </a:cubicBezTo>
                <a:cubicBezTo>
                  <a:pt x="60" y="62"/>
                  <a:pt x="70" y="40"/>
                  <a:pt x="85" y="25"/>
                </a:cubicBezTo>
                <a:cubicBezTo>
                  <a:pt x="101" y="9"/>
                  <a:pt x="122" y="0"/>
                  <a:pt x="146" y="0"/>
                </a:cubicBezTo>
                <a:cubicBezTo>
                  <a:pt x="176" y="0"/>
                  <a:pt x="176" y="0"/>
                  <a:pt x="176" y="0"/>
                </a:cubicBezTo>
                <a:cubicBezTo>
                  <a:pt x="176" y="56"/>
                  <a:pt x="176" y="56"/>
                  <a:pt x="176" y="56"/>
                </a:cubicBezTo>
              </a:path>
            </a:pathLst>
          </a:custGeom>
          <a:solidFill>
            <a:schemeClr val="bg1"/>
          </a:solidFill>
          <a:ln>
            <a:noFill/>
          </a:ln>
        </p:spPr>
        <p:txBody>
          <a:bodyPr vert="horz" wrap="square" lIns="91427" tIns="45713" rIns="91427" bIns="45713" numCol="1" anchor="t" anchorCtr="0" compatLnSpc="1">
            <a:prstTxWarp prst="textNoShape">
              <a:avLst/>
            </a:prstTxWarp>
          </a:bodyPr>
          <a:lstStyle/>
          <a:p>
            <a:pPr defTabSz="932509">
              <a:defRPr/>
            </a:pPr>
            <a:endParaRPr lang="en-US" sz="1836">
              <a:solidFill>
                <a:srgbClr val="505050"/>
              </a:solidFill>
              <a:latin typeface="Segoe UI"/>
            </a:endParaRPr>
          </a:p>
        </p:txBody>
      </p:sp>
      <p:sp>
        <p:nvSpPr>
          <p:cNvPr id="32" name="Rectangle 31"/>
          <p:cNvSpPr/>
          <p:nvPr/>
        </p:nvSpPr>
        <p:spPr bwMode="auto">
          <a:xfrm>
            <a:off x="883" y="496"/>
            <a:ext cx="12434711" cy="158778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4" name="Title 1"/>
          <p:cNvSpPr txBox="1">
            <a:spLocks/>
          </p:cNvSpPr>
          <p:nvPr/>
        </p:nvSpPr>
        <p:spPr>
          <a:xfrm>
            <a:off x="275481" y="295731"/>
            <a:ext cx="11887878" cy="917444"/>
          </a:xfrm>
          <a:prstGeom prst="rect">
            <a:avLst/>
          </a:prstGeom>
        </p:spPr>
        <p:txBody>
          <a:bodyPr vert="horz" wrap="square" lIns="146283" tIns="91427" rIns="146283" bIns="91427" rtlCol="0" anchor="t">
            <a:noAutofit/>
          </a:bodyPr>
          <a:lst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265">
              <a:defRPr/>
            </a:pPr>
            <a:r>
              <a:rPr lang="en-US" sz="4080" spc="-104">
                <a:gradFill>
                  <a:gsLst>
                    <a:gs pos="1250">
                      <a:srgbClr val="FFFFFF"/>
                    </a:gs>
                    <a:gs pos="100000">
                      <a:srgbClr val="FFFFFF"/>
                    </a:gs>
                  </a:gsLst>
                  <a:lin ang="5400000" scaled="0"/>
                </a:gradFill>
                <a:latin typeface="Segoe UI Light"/>
              </a:rPr>
              <a:t>Build apps faster and easier - PAAS</a:t>
            </a:r>
            <a:endParaRPr lang="en-US" sz="4080" spc="-30">
              <a:gradFill>
                <a:gsLst>
                  <a:gs pos="1250">
                    <a:srgbClr val="FFFFFF"/>
                  </a:gs>
                  <a:gs pos="100000">
                    <a:srgbClr val="FFFFFF"/>
                  </a:gs>
                </a:gsLst>
                <a:lin ang="5400000" scaled="0"/>
              </a:gradFill>
              <a:latin typeface="Segoe UI Light"/>
            </a:endParaRPr>
          </a:p>
        </p:txBody>
      </p:sp>
      <p:cxnSp>
        <p:nvCxnSpPr>
          <p:cNvPr id="46" name="Straight Connector 45"/>
          <p:cNvCxnSpPr/>
          <p:nvPr/>
        </p:nvCxnSpPr>
        <p:spPr>
          <a:xfrm flipV="1">
            <a:off x="3656468"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6237924" y="2381045"/>
            <a:ext cx="0" cy="1345217"/>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6890883" y="1864214"/>
            <a:ext cx="1884022" cy="531830"/>
          </a:xfrm>
          <a:prstGeom prst="rect">
            <a:avLst/>
          </a:prstGeom>
          <a:noFill/>
        </p:spPr>
        <p:txBody>
          <a:bodyPr wrap="none" lIns="186494" tIns="149196" rIns="186494" bIns="149196" rtlCol="0">
            <a:spAutoFit/>
          </a:bodyPr>
          <a:lstStyle/>
          <a:p>
            <a:pPr defTabSz="932029">
              <a:lnSpc>
                <a:spcPct val="90000"/>
              </a:lnSpc>
              <a:spcAft>
                <a:spcPts val="600"/>
              </a:spcAft>
              <a:defRPr/>
            </a:pPr>
            <a:r>
              <a:rPr lang="en-US" sz="1632" b="1" kern="0">
                <a:gradFill>
                  <a:gsLst>
                    <a:gs pos="0">
                      <a:srgbClr val="FFFFFF"/>
                    </a:gs>
                    <a:gs pos="100000">
                      <a:srgbClr val="FFFFFF"/>
                    </a:gs>
                  </a:gsLst>
                  <a:lin ang="5400000" scaled="1"/>
                </a:gradFill>
                <a:latin typeface="Segoe UI"/>
                <a:cs typeface="Segoe UI Semibold" panose="020B0702040204020203" pitchFamily="34" charset="0"/>
              </a:rPr>
              <a:t>&lt; DEVELOPERS</a:t>
            </a:r>
          </a:p>
        </p:txBody>
      </p:sp>
      <p:sp>
        <p:nvSpPr>
          <p:cNvPr id="57" name="TextBox 56"/>
          <p:cNvSpPr txBox="1"/>
          <p:nvPr/>
        </p:nvSpPr>
        <p:spPr>
          <a:xfrm>
            <a:off x="8842677" y="1864214"/>
            <a:ext cx="2469321" cy="531830"/>
          </a:xfrm>
          <a:prstGeom prst="rect">
            <a:avLst/>
          </a:prstGeom>
          <a:noFill/>
        </p:spPr>
        <p:txBody>
          <a:bodyPr wrap="none" lIns="186494" tIns="149196" rIns="186494" bIns="149196" rtlCol="0">
            <a:spAutoFit/>
          </a:bodyPr>
          <a:lstStyle/>
          <a:p>
            <a:pPr defTabSz="932029">
              <a:lnSpc>
                <a:spcPct val="90000"/>
              </a:lnSpc>
              <a:spcAft>
                <a:spcPts val="600"/>
              </a:spcAft>
              <a:defRPr/>
            </a:pPr>
            <a:r>
              <a:rPr lang="en-US" sz="1632" b="1" kern="0">
                <a:gradFill>
                  <a:gsLst>
                    <a:gs pos="0">
                      <a:srgbClr val="FFFFFF"/>
                    </a:gs>
                    <a:gs pos="100000">
                      <a:srgbClr val="FFFFFF"/>
                    </a:gs>
                  </a:gsLst>
                  <a:lin ang="5400000" scaled="1"/>
                </a:gradFill>
                <a:latin typeface="Segoe UI"/>
                <a:cs typeface="Segoe UI Semibold" panose="020B0702040204020203" pitchFamily="34" charset="0"/>
              </a:rPr>
              <a:t>NON-DEVELOPERS &gt;</a:t>
            </a:r>
          </a:p>
        </p:txBody>
      </p:sp>
      <p:cxnSp>
        <p:nvCxnSpPr>
          <p:cNvPr id="59" name="Straight Connector 58"/>
          <p:cNvCxnSpPr/>
          <p:nvPr/>
        </p:nvCxnSpPr>
        <p:spPr>
          <a:xfrm>
            <a:off x="121035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847872"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441675"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006334" y="5656833"/>
            <a:ext cx="2287792"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CB91A1C8-7C62-4280-B987-447811561443}"/>
              </a:ext>
            </a:extLst>
          </p:cNvPr>
          <p:cNvGrpSpPr/>
          <p:nvPr/>
        </p:nvGrpSpPr>
        <p:grpSpPr>
          <a:xfrm>
            <a:off x="11148071" y="334010"/>
            <a:ext cx="920758" cy="920758"/>
            <a:chOff x="11111871" y="611642"/>
            <a:chExt cx="644101" cy="644101"/>
          </a:xfrm>
        </p:grpSpPr>
        <p:sp>
          <p:nvSpPr>
            <p:cNvPr id="37" name="Oval 36">
              <a:extLst>
                <a:ext uri="{FF2B5EF4-FFF2-40B4-BE49-F238E27FC236}">
                  <a16:creationId xmlns:a16="http://schemas.microsoft.com/office/drawing/2014/main" id="{7B0242B9-7017-4FC6-8E7C-19F8C168651F}"/>
                </a:ext>
              </a:extLst>
            </p:cNvPr>
            <p:cNvSpPr/>
            <p:nvPr/>
          </p:nvSpPr>
          <p:spPr bwMode="auto">
            <a:xfrm>
              <a:off x="11111871" y="611642"/>
              <a:ext cx="644101" cy="644101"/>
            </a:xfrm>
            <a:prstGeom prst="ellipse">
              <a:avLst/>
            </a:prstGeom>
            <a:solidFill>
              <a:schemeClr val="bg1"/>
            </a:solidFill>
            <a:ln w="9525" cap="flat" cmpd="sng" algn="ctr">
              <a:solidFill>
                <a:schemeClr val="bg1"/>
              </a:solidFill>
              <a:prstDash val="solid"/>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8" name="Freeform 13">
              <a:extLst>
                <a:ext uri="{FF2B5EF4-FFF2-40B4-BE49-F238E27FC236}">
                  <a16:creationId xmlns:a16="http://schemas.microsoft.com/office/drawing/2014/main" id="{4D7D8D90-B07D-4AAF-BADB-525373ECE698}"/>
                </a:ext>
              </a:extLst>
            </p:cNvPr>
            <p:cNvSpPr>
              <a:spLocks noChangeAspect="1" noEditPoints="1"/>
            </p:cNvSpPr>
            <p:nvPr/>
          </p:nvSpPr>
          <p:spPr bwMode="auto">
            <a:xfrm>
              <a:off x="11269692" y="819955"/>
              <a:ext cx="328458" cy="227475"/>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6"/>
                    <a:pt x="13" y="88"/>
                    <a:pt x="28" y="88"/>
                  </a:cubicBezTo>
                  <a:close/>
                  <a:moveTo>
                    <a:pt x="28" y="40"/>
                  </a:moveTo>
                  <a:cubicBezTo>
                    <a:pt x="29" y="40"/>
                    <a:pt x="30" y="40"/>
                    <a:pt x="31" y="41"/>
                  </a:cubicBezTo>
                  <a:cubicBezTo>
                    <a:pt x="36" y="41"/>
                    <a:pt x="36" y="41"/>
                    <a:pt x="36" y="41"/>
                  </a:cubicBezTo>
                  <a:cubicBezTo>
                    <a:pt x="36" y="36"/>
                    <a:pt x="36" y="36"/>
                    <a:pt x="36" y="36"/>
                  </a:cubicBezTo>
                  <a:cubicBezTo>
                    <a:pt x="36" y="21"/>
                    <a:pt x="49" y="8"/>
                    <a:pt x="64" y="8"/>
                  </a:cubicBezTo>
                  <a:cubicBezTo>
                    <a:pt x="76" y="8"/>
                    <a:pt x="86"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path>
              </a:pathLst>
            </a:custGeom>
            <a:solidFill>
              <a:srgbClr val="00188F"/>
            </a:solidFill>
          </p:spPr>
          <p:txBody>
            <a:bodyPr vert="horz" wrap="square" lIns="91427" tIns="45713" rIns="91427" bIns="45713" numCol="1" anchor="t" anchorCtr="0" compatLnSpc="1">
              <a:prstTxWarp prst="textNoShape">
                <a:avLst/>
              </a:prstTxWarp>
            </a:bodyPr>
            <a:lstStyle/>
            <a:p>
              <a:pPr defTabSz="914224">
                <a:defRPr/>
              </a:pPr>
              <a:endParaRPr lang="en-US" kern="0" dirty="0">
                <a:solidFill>
                  <a:srgbClr val="505050"/>
                </a:solidFill>
                <a:latin typeface="Segoe UI Semilight"/>
              </a:endParaRPr>
            </a:p>
          </p:txBody>
        </p:sp>
      </p:grpSp>
    </p:spTree>
    <p:extLst>
      <p:ext uri="{BB962C8B-B14F-4D97-AF65-F5344CB8AC3E}">
        <p14:creationId xmlns:p14="http://schemas.microsoft.com/office/powerpoint/2010/main" val="64778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5481" y="2125662"/>
            <a:ext cx="11885514" cy="2182284"/>
          </a:xfrm>
        </p:spPr>
        <p:txBody>
          <a:bodyPr/>
          <a:lstStyle/>
          <a:p>
            <a:r>
              <a:rPr lang="en-US" dirty="0"/>
              <a:t>Azure &amp; Office 365 2-Day DevCamp</a:t>
            </a:r>
          </a:p>
        </p:txBody>
      </p:sp>
    </p:spTree>
    <p:extLst>
      <p:ext uri="{BB962C8B-B14F-4D97-AF65-F5344CB8AC3E}">
        <p14:creationId xmlns:p14="http://schemas.microsoft.com/office/powerpoint/2010/main" val="2246133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Agenda</a:t>
            </a:r>
          </a:p>
        </p:txBody>
      </p:sp>
      <p:graphicFrame>
        <p:nvGraphicFramePr>
          <p:cNvPr id="11" name="Diagram 10"/>
          <p:cNvGraphicFramePr/>
          <p:nvPr>
            <p:extLst>
              <p:ext uri="{D42A27DB-BD31-4B8C-83A1-F6EECF244321}">
                <p14:modId xmlns:p14="http://schemas.microsoft.com/office/powerpoint/2010/main" val="4174190543"/>
              </p:ext>
            </p:extLst>
          </p:nvPr>
        </p:nvGraphicFramePr>
        <p:xfrm>
          <a:off x="467184" y="1291792"/>
          <a:ext cx="11696176" cy="5353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382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Hands on labs</a:t>
            </a:r>
          </a:p>
        </p:txBody>
      </p:sp>
      <p:graphicFrame>
        <p:nvGraphicFramePr>
          <p:cNvPr id="11" name="Diagram 10"/>
          <p:cNvGraphicFramePr/>
          <p:nvPr>
            <p:extLst/>
          </p:nvPr>
        </p:nvGraphicFramePr>
        <p:xfrm>
          <a:off x="467183" y="1251242"/>
          <a:ext cx="11696176" cy="5393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4080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Day 1 – Detailed Agenda</a:t>
            </a:r>
          </a:p>
        </p:txBody>
      </p:sp>
      <p:graphicFrame>
        <p:nvGraphicFramePr>
          <p:cNvPr id="11" name="Diagram 10"/>
          <p:cNvGraphicFramePr/>
          <p:nvPr>
            <p:extLst>
              <p:ext uri="{D42A27DB-BD31-4B8C-83A1-F6EECF244321}">
                <p14:modId xmlns:p14="http://schemas.microsoft.com/office/powerpoint/2010/main" val="1292767303"/>
              </p:ext>
            </p:extLst>
          </p:nvPr>
        </p:nvGraphicFramePr>
        <p:xfrm>
          <a:off x="467183" y="1212849"/>
          <a:ext cx="11696176" cy="5431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0114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Day 2 – Detailed Agenda</a:t>
            </a:r>
          </a:p>
        </p:txBody>
      </p:sp>
      <p:graphicFrame>
        <p:nvGraphicFramePr>
          <p:cNvPr id="11" name="Diagram 10"/>
          <p:cNvGraphicFramePr/>
          <p:nvPr>
            <p:extLst>
              <p:ext uri="{D42A27DB-BD31-4B8C-83A1-F6EECF244321}">
                <p14:modId xmlns:p14="http://schemas.microsoft.com/office/powerpoint/2010/main" val="30798938"/>
              </p:ext>
            </p:extLst>
          </p:nvPr>
        </p:nvGraphicFramePr>
        <p:xfrm>
          <a:off x="412753" y="1212849"/>
          <a:ext cx="11751450" cy="5431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1062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74638" y="1212850"/>
            <a:ext cx="11887200" cy="3730252"/>
          </a:xfrm>
        </p:spPr>
        <p:txBody>
          <a:bodyPr/>
          <a:lstStyle/>
          <a:p>
            <a:pPr marL="0" indent="0">
              <a:buNone/>
            </a:pPr>
            <a:r>
              <a:rPr lang="en-US" dirty="0"/>
              <a:t>HOL 1 - Tools and Developer Environment Setup</a:t>
            </a:r>
          </a:p>
          <a:p>
            <a:pPr marL="0" indent="0">
              <a:buNone/>
            </a:pPr>
            <a:r>
              <a:rPr lang="en-US" dirty="0"/>
              <a:t>HOL 2 - Modern Cloud Apps</a:t>
            </a:r>
          </a:p>
          <a:p>
            <a:pPr marL="0" indent="0">
              <a:buNone/>
            </a:pPr>
            <a:r>
              <a:rPr lang="en-US" dirty="0"/>
              <a:t>HOL 3 - Identity and Office365 APIs</a:t>
            </a:r>
          </a:p>
          <a:p>
            <a:pPr marL="0" indent="0">
              <a:buNone/>
            </a:pPr>
            <a:r>
              <a:rPr lang="en-US" dirty="0"/>
              <a:t>HOL 4 - DevOps Continuous integration</a:t>
            </a:r>
          </a:p>
          <a:p>
            <a:pPr marL="0" indent="0">
              <a:buNone/>
            </a:pPr>
            <a:r>
              <a:rPr lang="en-US" dirty="0"/>
              <a:t>HOL 5 - Infrastructure as code</a:t>
            </a:r>
          </a:p>
          <a:p>
            <a:pPr marL="0" indent="0">
              <a:buNone/>
            </a:pPr>
            <a:r>
              <a:rPr lang="en-US" dirty="0"/>
              <a:t>HOL 6 - Monitoring</a:t>
            </a:r>
          </a:p>
        </p:txBody>
      </p:sp>
      <p:sp>
        <p:nvSpPr>
          <p:cNvPr id="6" name="Title 5"/>
          <p:cNvSpPr>
            <a:spLocks noGrp="1"/>
          </p:cNvSpPr>
          <p:nvPr>
            <p:ph type="title"/>
          </p:nvPr>
        </p:nvSpPr>
        <p:spPr/>
        <p:txBody>
          <a:bodyPr/>
          <a:lstStyle/>
          <a:p>
            <a:r>
              <a:rPr lang="en-US" dirty="0"/>
              <a:t>HOL Agenda</a:t>
            </a:r>
          </a:p>
        </p:txBody>
      </p:sp>
    </p:spTree>
    <p:extLst>
      <p:ext uri="{BB962C8B-B14F-4D97-AF65-F5344CB8AC3E}">
        <p14:creationId xmlns:p14="http://schemas.microsoft.com/office/powerpoint/2010/main" val="24419293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 to Scenario</a:t>
            </a:r>
          </a:p>
        </p:txBody>
      </p:sp>
      <p:sp>
        <p:nvSpPr>
          <p:cNvPr id="5" name="Text Placeholder 4"/>
          <p:cNvSpPr>
            <a:spLocks noGrp="1"/>
          </p:cNvSpPr>
          <p:nvPr>
            <p:ph type="body" sz="quarter" idx="10"/>
          </p:nvPr>
        </p:nvSpPr>
        <p:spPr>
          <a:xfrm>
            <a:off x="274638" y="1212850"/>
            <a:ext cx="11887200" cy="5355312"/>
          </a:xfrm>
        </p:spPr>
        <p:txBody>
          <a:bodyPr/>
          <a:lstStyle/>
          <a:p>
            <a:r>
              <a:rPr lang="en-US" dirty="0"/>
              <a:t>City Power &amp; Light is looking to use cloud capabilities</a:t>
            </a:r>
          </a:p>
          <a:p>
            <a:endParaRPr lang="en-US" dirty="0"/>
          </a:p>
          <a:p>
            <a:r>
              <a:rPr lang="en-US" dirty="0"/>
              <a:t>Would like to allow field workers the ability to capture incidents</a:t>
            </a:r>
          </a:p>
          <a:p>
            <a:endParaRPr lang="en-US" dirty="0"/>
          </a:p>
          <a:p>
            <a:r>
              <a:rPr lang="en-US" dirty="0"/>
              <a:t>Would like to provide photo upload capability</a:t>
            </a:r>
          </a:p>
          <a:p>
            <a:endParaRPr lang="en-US" dirty="0"/>
          </a:p>
          <a:p>
            <a:r>
              <a:rPr lang="en-US" dirty="0"/>
              <a:t>Would like to consume PaaS services on Azure</a:t>
            </a:r>
          </a:p>
        </p:txBody>
      </p:sp>
    </p:spTree>
    <p:extLst>
      <p:ext uri="{BB962C8B-B14F-4D97-AF65-F5344CB8AC3E}">
        <p14:creationId xmlns:p14="http://schemas.microsoft.com/office/powerpoint/2010/main" val="2007120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City Power and Light</a:t>
            </a:r>
          </a:p>
        </p:txBody>
      </p:sp>
    </p:spTree>
    <p:extLst>
      <p:ext uri="{BB962C8B-B14F-4D97-AF65-F5344CB8AC3E}">
        <p14:creationId xmlns:p14="http://schemas.microsoft.com/office/powerpoint/2010/main" val="1908476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0510" y="1160547"/>
            <a:ext cx="11392728" cy="4281207"/>
          </a:xfrm>
          <a:prstGeom prst="rect">
            <a:avLst/>
          </a:prstGeom>
        </p:spPr>
      </p:pic>
      <p:sp>
        <p:nvSpPr>
          <p:cNvPr id="3" name="Title 2"/>
          <p:cNvSpPr>
            <a:spLocks noGrp="1"/>
          </p:cNvSpPr>
          <p:nvPr>
            <p:ph type="title"/>
          </p:nvPr>
        </p:nvSpPr>
        <p:spPr/>
        <p:txBody>
          <a:bodyPr/>
          <a:lstStyle/>
          <a:p>
            <a:r>
              <a:rPr lang="en-US" dirty="0"/>
              <a:t>City Power &amp; Light Outage Incident Tracker</a:t>
            </a:r>
          </a:p>
        </p:txBody>
      </p:sp>
    </p:spTree>
    <p:extLst>
      <p:ext uri="{BB962C8B-B14F-4D97-AF65-F5344CB8AC3E}">
        <p14:creationId xmlns:p14="http://schemas.microsoft.com/office/powerpoint/2010/main" val="690895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stretch>
            <a:fillRect/>
          </a:stretch>
        </p:blipFill>
        <p:spPr>
          <a:xfrm>
            <a:off x="492351" y="1212849"/>
            <a:ext cx="4091637" cy="5410516"/>
          </a:xfrm>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a:blip r:embed="rId4"/>
          <a:stretch>
            <a:fillRect/>
          </a:stretch>
        </p:blipFill>
        <p:spPr>
          <a:xfrm>
            <a:off x="3364730" y="1376435"/>
            <a:ext cx="5266256" cy="5321227"/>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5"/>
          <a:stretch>
            <a:fillRect/>
          </a:stretch>
        </p:blipFill>
        <p:spPr>
          <a:xfrm>
            <a:off x="5680971" y="2984880"/>
            <a:ext cx="5693902" cy="3530220"/>
          </a:xfrm>
          <a:prstGeom prst="rect">
            <a:avLst/>
          </a:prstGeom>
          <a:ln>
            <a:noFill/>
          </a:ln>
          <a:effectLst>
            <a:outerShdw blurRad="190500" algn="tl" rotWithShape="0">
              <a:srgbClr val="000000">
                <a:alpha val="70000"/>
              </a:srgbClr>
            </a:outerShdw>
          </a:effectLst>
        </p:spPr>
      </p:pic>
      <p:sp>
        <p:nvSpPr>
          <p:cNvPr id="5" name="Title 4"/>
          <p:cNvSpPr>
            <a:spLocks noGrp="1"/>
          </p:cNvSpPr>
          <p:nvPr>
            <p:ph type="title"/>
          </p:nvPr>
        </p:nvSpPr>
        <p:spPr/>
        <p:txBody>
          <a:bodyPr/>
          <a:lstStyle/>
          <a:p>
            <a:r>
              <a:rPr lang="en-US" dirty="0"/>
              <a:t>Screenshots</a:t>
            </a:r>
          </a:p>
        </p:txBody>
      </p:sp>
    </p:spTree>
    <p:custDataLst>
      <p:tags r:id="rId1"/>
    </p:custDataLst>
    <p:extLst>
      <p:ext uri="{BB962C8B-B14F-4D97-AF65-F5344CB8AC3E}">
        <p14:creationId xmlns:p14="http://schemas.microsoft.com/office/powerpoint/2010/main" val="1134360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start"/>
          <p:cNvGrpSpPr/>
          <p:nvPr/>
        </p:nvGrpSpPr>
        <p:grpSpPr>
          <a:xfrm>
            <a:off x="819772" y="1573848"/>
            <a:ext cx="1027357" cy="646272"/>
            <a:chOff x="251502" y="1176974"/>
            <a:chExt cx="1559428" cy="980978"/>
          </a:xfrm>
        </p:grpSpPr>
        <p:pic>
          <p:nvPicPr>
            <p:cNvPr id="82" name="Picture 10" descr="Image result for user with pc icon"/>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0625" y="1195069"/>
              <a:ext cx="770305" cy="96288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12" descr="Image result for user with phone icon"/>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1502" y="1176974"/>
              <a:ext cx="870147" cy="870147"/>
            </a:xfrm>
            <a:prstGeom prst="rect">
              <a:avLst/>
            </a:prstGeom>
            <a:noFill/>
            <a:extLst>
              <a:ext uri="{909E8E84-426E-40DD-AFC4-6F175D3DCCD1}">
                <a14:hiddenFill xmlns:a14="http://schemas.microsoft.com/office/drawing/2010/main">
                  <a:solidFill>
                    <a:srgbClr val="FFFFFF"/>
                  </a:solidFill>
                </a14:hiddenFill>
              </a:ext>
            </a:extLst>
          </p:spPr>
        </p:pic>
      </p:grpSp>
      <p:sp>
        <p:nvSpPr>
          <p:cNvPr id="87" name="TextBox 86"/>
          <p:cNvSpPr txBox="1"/>
          <p:nvPr/>
        </p:nvSpPr>
        <p:spPr>
          <a:xfrm>
            <a:off x="825984" y="1212849"/>
            <a:ext cx="10149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tx2"/>
                </a:solidFill>
                <a:effectLst/>
                <a:uLnTx/>
                <a:uFillTx/>
                <a:latin typeface="Segoe UI Semibold" panose="020B0702040204020203" pitchFamily="34" charset="0"/>
                <a:cs typeface="Segoe UI" panose="020B0502040204020203" pitchFamily="34" charset="0"/>
              </a:rPr>
              <a:t>START</a:t>
            </a:r>
          </a:p>
        </p:txBody>
      </p:sp>
      <p:sp>
        <p:nvSpPr>
          <p:cNvPr id="2" name="Title 1"/>
          <p:cNvSpPr>
            <a:spLocks noGrp="1"/>
          </p:cNvSpPr>
          <p:nvPr>
            <p:ph type="title"/>
          </p:nvPr>
        </p:nvSpPr>
        <p:spPr/>
        <p:txBody>
          <a:bodyPr/>
          <a:lstStyle/>
          <a:p>
            <a:r>
              <a:rPr lang="en-US" dirty="0"/>
              <a:t>City Power &amp; Light App Architecture</a:t>
            </a:r>
          </a:p>
        </p:txBody>
      </p:sp>
      <p:grpSp>
        <p:nvGrpSpPr>
          <p:cNvPr id="20" name="09-func"/>
          <p:cNvGrpSpPr/>
          <p:nvPr/>
        </p:nvGrpSpPr>
        <p:grpSpPr>
          <a:xfrm>
            <a:off x="7226331" y="4679391"/>
            <a:ext cx="4872168" cy="1865871"/>
            <a:chOff x="7226331" y="4679391"/>
            <a:chExt cx="4872168" cy="1865871"/>
          </a:xfrm>
        </p:grpSpPr>
        <p:grpSp>
          <p:nvGrpSpPr>
            <p:cNvPr id="6" name="Group 5"/>
            <p:cNvGrpSpPr/>
            <p:nvPr/>
          </p:nvGrpSpPr>
          <p:grpSpPr>
            <a:xfrm>
              <a:off x="10445888" y="4679391"/>
              <a:ext cx="1652611" cy="1865871"/>
              <a:chOff x="10445888" y="4679391"/>
              <a:chExt cx="1652611" cy="1865871"/>
            </a:xfrm>
          </p:grpSpPr>
          <p:grpSp>
            <p:nvGrpSpPr>
              <p:cNvPr id="81" name="Group 80"/>
              <p:cNvGrpSpPr/>
              <p:nvPr/>
            </p:nvGrpSpPr>
            <p:grpSpPr>
              <a:xfrm>
                <a:off x="10603038" y="4716462"/>
                <a:ext cx="1495461" cy="1828800"/>
                <a:chOff x="10603038" y="4721677"/>
                <a:chExt cx="1495461" cy="1828800"/>
              </a:xfrm>
            </p:grpSpPr>
            <p:sp>
              <p:nvSpPr>
                <p:cNvPr id="110" name="Rectangle: Rounded Corners 109"/>
                <p:cNvSpPr/>
                <p:nvPr/>
              </p:nvSpPr>
              <p:spPr bwMode="auto">
                <a:xfrm>
                  <a:off x="10638974" y="4721677"/>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80" name="Group 79"/>
                <p:cNvGrpSpPr/>
                <p:nvPr/>
              </p:nvGrpSpPr>
              <p:grpSpPr>
                <a:xfrm>
                  <a:off x="10603038" y="4969750"/>
                  <a:ext cx="1495461" cy="1254861"/>
                  <a:chOff x="10603038" y="4985601"/>
                  <a:chExt cx="1495461" cy="1254861"/>
                </a:xfrm>
              </p:grpSpPr>
              <p:sp>
                <p:nvSpPr>
                  <p:cNvPr id="104" name="TextBox 103"/>
                  <p:cNvSpPr txBox="1"/>
                  <p:nvPr/>
                </p:nvSpPr>
                <p:spPr>
                  <a:xfrm>
                    <a:off x="10603038" y="4985601"/>
                    <a:ext cx="1495461"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FUNCTION</a:t>
                    </a:r>
                  </a:p>
                </p:txBody>
              </p:sp>
              <p:pic>
                <p:nvPicPr>
                  <p:cNvPr id="76" name="Picture 75"/>
                  <p:cNvPicPr>
                    <a:picLocks noChangeAspect="1"/>
                  </p:cNvPicPr>
                  <p:nvPr/>
                </p:nvPicPr>
                <p:blipFill>
                  <a:blip r:embed="rId6">
                    <a:duotone>
                      <a:schemeClr val="accent4">
                        <a:shade val="45000"/>
                        <a:satMod val="135000"/>
                      </a:schemeClr>
                      <a:prstClr val="white"/>
                    </a:duotone>
                  </a:blip>
                  <a:stretch>
                    <a:fillRect/>
                  </a:stretch>
                </p:blipFill>
                <p:spPr>
                  <a:xfrm>
                    <a:off x="11087012" y="5742362"/>
                    <a:ext cx="527513" cy="498100"/>
                  </a:xfrm>
                  <a:prstGeom prst="rect">
                    <a:avLst/>
                  </a:prstGeom>
                </p:spPr>
              </p:pic>
            </p:grpSp>
          </p:grpSp>
          <p:sp>
            <p:nvSpPr>
              <p:cNvPr id="163" name="Oval 162"/>
              <p:cNvSpPr/>
              <p:nvPr/>
            </p:nvSpPr>
            <p:spPr>
              <a:xfrm>
                <a:off x="10445888" y="4679391"/>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kern="0" dirty="0">
                    <a:solidFill>
                      <a:schemeClr val="bg1"/>
                    </a:solidFill>
                    <a:latin typeface="Segoe UI Semibold" panose="020B0702040204020203" pitchFamily="34" charset="0"/>
                  </a:rPr>
                  <a:t>9</a:t>
                </a:r>
                <a:endPar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endParaRPr>
              </a:p>
            </p:txBody>
          </p:sp>
        </p:grpSp>
        <p:cxnSp>
          <p:nvCxnSpPr>
            <p:cNvPr id="186" name="Straight Arrow Connector 185"/>
            <p:cNvCxnSpPr/>
            <p:nvPr/>
          </p:nvCxnSpPr>
          <p:spPr>
            <a:xfrm>
              <a:off x="7226331" y="5760234"/>
              <a:ext cx="3376707" cy="23029"/>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31" name="08-dash"/>
          <p:cNvGrpSpPr/>
          <p:nvPr/>
        </p:nvGrpSpPr>
        <p:grpSpPr>
          <a:xfrm>
            <a:off x="2019250" y="1146084"/>
            <a:ext cx="5532662" cy="1970178"/>
            <a:chOff x="2019250" y="1146084"/>
            <a:chExt cx="5532662" cy="1970178"/>
          </a:xfrm>
        </p:grpSpPr>
        <p:grpSp>
          <p:nvGrpSpPr>
            <p:cNvPr id="125" name="Group 124"/>
            <p:cNvGrpSpPr/>
            <p:nvPr/>
          </p:nvGrpSpPr>
          <p:grpSpPr>
            <a:xfrm>
              <a:off x="3754232" y="1168724"/>
              <a:ext cx="1371600" cy="1828800"/>
              <a:chOff x="4239095" y="1212849"/>
              <a:chExt cx="1371600" cy="1828800"/>
            </a:xfrm>
          </p:grpSpPr>
          <p:sp>
            <p:nvSpPr>
              <p:cNvPr id="55" name="Rectangle: Rounded Corners 54"/>
              <p:cNvSpPr/>
              <p:nvPr/>
            </p:nvSpPr>
            <p:spPr bwMode="auto">
              <a:xfrm>
                <a:off x="4239095" y="1212849"/>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4" name="Group 123"/>
              <p:cNvGrpSpPr/>
              <p:nvPr/>
            </p:nvGrpSpPr>
            <p:grpSpPr>
              <a:xfrm>
                <a:off x="4379653" y="1500023"/>
                <a:ext cx="1090485" cy="1254453"/>
                <a:chOff x="4520210" y="1493509"/>
                <a:chExt cx="1090485" cy="1254453"/>
              </a:xfrm>
            </p:grpSpPr>
            <p:pic>
              <p:nvPicPr>
                <p:cNvPr id="90" name="Picture 6"/>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5421" y="2201862"/>
                  <a:ext cx="50006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TextBox 95"/>
                <p:cNvSpPr txBox="1"/>
                <p:nvPr/>
              </p:nvSpPr>
              <p:spPr>
                <a:xfrm>
                  <a:off x="4520210" y="1493509"/>
                  <a:ext cx="1090485"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CACHE</a:t>
                  </a:r>
                </a:p>
              </p:txBody>
            </p:sp>
          </p:grpSp>
        </p:grpSp>
        <p:sp>
          <p:nvSpPr>
            <p:cNvPr id="56" name="Oval 55"/>
            <p:cNvSpPr/>
            <p:nvPr/>
          </p:nvSpPr>
          <p:spPr>
            <a:xfrm>
              <a:off x="3536677" y="1146084"/>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kern="0" dirty="0">
                  <a:solidFill>
                    <a:schemeClr val="bg1"/>
                  </a:solidFill>
                  <a:latin typeface="Segoe UI Semibold" panose="020B0702040204020203" pitchFamily="34" charset="0"/>
                </a:rPr>
                <a:t>8</a:t>
              </a:r>
              <a:endPar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endParaRPr>
            </a:p>
          </p:txBody>
        </p:sp>
        <p:cxnSp>
          <p:nvCxnSpPr>
            <p:cNvPr id="192" name="Straight Arrow Connector 191"/>
            <p:cNvCxnSpPr>
              <a:stCxn id="55" idx="3"/>
              <a:endCxn id="121" idx="1"/>
            </p:cNvCxnSpPr>
            <p:nvPr/>
          </p:nvCxnSpPr>
          <p:spPr>
            <a:xfrm>
              <a:off x="5125832" y="2083124"/>
              <a:ext cx="2426080" cy="76790"/>
            </a:xfrm>
            <a:prstGeom prst="straightConnector1">
              <a:avLst/>
            </a:prstGeom>
            <a:ln w="38100">
              <a:solidFill>
                <a:schemeClr val="tx1"/>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3" name="08-dash"/>
            <p:cNvGrpSpPr/>
            <p:nvPr/>
          </p:nvGrpSpPr>
          <p:grpSpPr>
            <a:xfrm>
              <a:off x="2019250" y="2083124"/>
              <a:ext cx="1734982" cy="1033138"/>
              <a:chOff x="2019250" y="2083124"/>
              <a:chExt cx="1734982" cy="1033138"/>
            </a:xfrm>
          </p:grpSpPr>
          <p:cxnSp>
            <p:nvCxnSpPr>
              <p:cNvPr id="189" name="Connector: Curved 188"/>
              <p:cNvCxnSpPr>
                <a:stCxn id="55" idx="1"/>
              </p:cNvCxnSpPr>
              <p:nvPr/>
            </p:nvCxnSpPr>
            <p:spPr>
              <a:xfrm rot="10800000" flipV="1">
                <a:off x="2019250" y="2083124"/>
                <a:ext cx="1734982" cy="1033138"/>
              </a:xfrm>
              <a:prstGeom prst="curvedConnector3">
                <a:avLst>
                  <a:gd name="adj1" fmla="val 50000"/>
                </a:avLst>
              </a:prstGeom>
              <a:ln w="38100">
                <a:solidFill>
                  <a:schemeClr val="tx1"/>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2157495" y="2114563"/>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Dashboard</a:t>
                </a:r>
              </a:p>
            </p:txBody>
          </p:sp>
        </p:grpSp>
      </p:grpSp>
      <p:grpSp>
        <p:nvGrpSpPr>
          <p:cNvPr id="23" name="07-email"/>
          <p:cNvGrpSpPr/>
          <p:nvPr/>
        </p:nvGrpSpPr>
        <p:grpSpPr>
          <a:xfrm>
            <a:off x="2019250" y="3302330"/>
            <a:ext cx="2654766" cy="3242932"/>
            <a:chOff x="2019250" y="3302330"/>
            <a:chExt cx="2654766" cy="3242932"/>
          </a:xfrm>
        </p:grpSpPr>
        <p:grpSp>
          <p:nvGrpSpPr>
            <p:cNvPr id="10" name="Group 9"/>
            <p:cNvGrpSpPr/>
            <p:nvPr/>
          </p:nvGrpSpPr>
          <p:grpSpPr>
            <a:xfrm>
              <a:off x="3017837" y="4679391"/>
              <a:ext cx="1656179" cy="1865871"/>
              <a:chOff x="3017837" y="4679391"/>
              <a:chExt cx="1656179" cy="1865871"/>
            </a:xfrm>
          </p:grpSpPr>
          <p:grpSp>
            <p:nvGrpSpPr>
              <p:cNvPr id="131" name="Group 130"/>
              <p:cNvGrpSpPr/>
              <p:nvPr/>
            </p:nvGrpSpPr>
            <p:grpSpPr>
              <a:xfrm>
                <a:off x="3199922" y="4716462"/>
                <a:ext cx="1474094" cy="1828800"/>
                <a:chOff x="3199922" y="4758923"/>
                <a:chExt cx="1474094" cy="1828800"/>
              </a:xfrm>
            </p:grpSpPr>
            <p:sp>
              <p:nvSpPr>
                <p:cNvPr id="105" name="Rectangle: Rounded Corners 104"/>
                <p:cNvSpPr/>
                <p:nvPr/>
              </p:nvSpPr>
              <p:spPr bwMode="auto">
                <a:xfrm>
                  <a:off x="3251169" y="4758923"/>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30" name="Group 129"/>
                <p:cNvGrpSpPr/>
                <p:nvPr/>
              </p:nvGrpSpPr>
              <p:grpSpPr>
                <a:xfrm>
                  <a:off x="3199922" y="5054878"/>
                  <a:ext cx="1474094" cy="1236890"/>
                  <a:chOff x="3369195" y="4829166"/>
                  <a:chExt cx="1474094" cy="1236890"/>
                </a:xfrm>
              </p:grpSpPr>
              <p:pic>
                <p:nvPicPr>
                  <p:cNvPr id="70" name="Picture 69"/>
                  <p:cNvPicPr>
                    <a:picLocks noChangeAspect="1"/>
                  </p:cNvPicPr>
                  <p:nvPr/>
                </p:nvPicPr>
                <p:blipFill>
                  <a:blip r:embed="rId8">
                    <a:duotone>
                      <a:schemeClr val="accent4">
                        <a:shade val="45000"/>
                        <a:satMod val="135000"/>
                      </a:schemeClr>
                      <a:prstClr val="white"/>
                    </a:duotone>
                  </a:blip>
                  <a:stretch>
                    <a:fillRect/>
                  </a:stretch>
                </p:blipFill>
                <p:spPr>
                  <a:xfrm>
                    <a:off x="3583614" y="5382389"/>
                    <a:ext cx="1045256" cy="683667"/>
                  </a:xfrm>
                  <a:prstGeom prst="rect">
                    <a:avLst/>
                  </a:prstGeom>
                </p:spPr>
              </p:pic>
              <p:sp>
                <p:nvSpPr>
                  <p:cNvPr id="107" name="TextBox 106"/>
                  <p:cNvSpPr txBox="1"/>
                  <p:nvPr/>
                </p:nvSpPr>
                <p:spPr>
                  <a:xfrm>
                    <a:off x="3369195" y="4829166"/>
                    <a:ext cx="1474094"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O365</a:t>
                    </a:r>
                    <a:r>
                      <a:rPr kumimoji="0" lang="en-US" sz="1800" b="0" i="0" u="none" strike="noStrike" kern="0" cap="none" spc="0" normalizeH="0" noProof="0" dirty="0">
                        <a:ln>
                          <a:noFill/>
                        </a:ln>
                        <a:solidFill>
                          <a:schemeClr val="accent1"/>
                        </a:solidFill>
                        <a:effectLst/>
                        <a:uLnTx/>
                        <a:uFillTx/>
                        <a:latin typeface="Segoe UI Semibold" panose="020B0702040204020203" pitchFamily="34" charset="0"/>
                        <a:cs typeface="Segoe UI" panose="020B0502040204020203" pitchFamily="34" charset="0"/>
                      </a:rPr>
                      <a:t> APIs</a:t>
                    </a:r>
                    <a:endPar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endParaRPr>
                  </a:p>
                </p:txBody>
              </p:sp>
            </p:grpSp>
          </p:grpSp>
          <p:sp>
            <p:nvSpPr>
              <p:cNvPr id="106" name="Oval 105"/>
              <p:cNvSpPr/>
              <p:nvPr/>
            </p:nvSpPr>
            <p:spPr>
              <a:xfrm>
                <a:off x="3017837" y="4679391"/>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7</a:t>
                </a:r>
              </a:p>
            </p:txBody>
          </p:sp>
        </p:grpSp>
        <p:grpSp>
          <p:nvGrpSpPr>
            <p:cNvPr id="17" name="Group 16"/>
            <p:cNvGrpSpPr/>
            <p:nvPr/>
          </p:nvGrpSpPr>
          <p:grpSpPr>
            <a:xfrm>
              <a:off x="2019250" y="3302330"/>
              <a:ext cx="2211622" cy="1414132"/>
              <a:chOff x="2019250" y="3302330"/>
              <a:chExt cx="2211622" cy="1414132"/>
            </a:xfrm>
          </p:grpSpPr>
          <p:cxnSp>
            <p:nvCxnSpPr>
              <p:cNvPr id="144" name="Connector: Curved 143"/>
              <p:cNvCxnSpPr>
                <a:stCxn id="59" idx="3"/>
                <a:endCxn id="105" idx="0"/>
              </p:cNvCxnSpPr>
              <p:nvPr/>
            </p:nvCxnSpPr>
            <p:spPr>
              <a:xfrm>
                <a:off x="2019250" y="3302330"/>
                <a:ext cx="1917719" cy="1414132"/>
              </a:xfrm>
              <a:prstGeom prst="curvedConnector2">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5" name="Rectangle 144"/>
              <p:cNvSpPr/>
              <p:nvPr/>
            </p:nvSpPr>
            <p:spPr>
              <a:xfrm>
                <a:off x="2950712" y="3758994"/>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Email</a:t>
                </a:r>
              </a:p>
            </p:txBody>
          </p:sp>
        </p:grpSp>
      </p:grpSp>
      <p:grpSp>
        <p:nvGrpSpPr>
          <p:cNvPr id="27" name="06-queue"/>
          <p:cNvGrpSpPr/>
          <p:nvPr/>
        </p:nvGrpSpPr>
        <p:grpSpPr>
          <a:xfrm>
            <a:off x="2019250" y="3302330"/>
            <a:ext cx="7394100" cy="2176132"/>
            <a:chOff x="2019250" y="3302330"/>
            <a:chExt cx="7394100" cy="2176132"/>
          </a:xfrm>
        </p:grpSpPr>
        <p:grpSp>
          <p:nvGrpSpPr>
            <p:cNvPr id="8" name="Group 7"/>
            <p:cNvGrpSpPr/>
            <p:nvPr/>
          </p:nvGrpSpPr>
          <p:grpSpPr>
            <a:xfrm>
              <a:off x="7742237" y="3627485"/>
              <a:ext cx="1671113" cy="1850977"/>
              <a:chOff x="7742237" y="3627485"/>
              <a:chExt cx="1671113" cy="1850977"/>
            </a:xfrm>
          </p:grpSpPr>
          <p:grpSp>
            <p:nvGrpSpPr>
              <p:cNvPr id="129" name="Group 128"/>
              <p:cNvGrpSpPr/>
              <p:nvPr/>
            </p:nvGrpSpPr>
            <p:grpSpPr>
              <a:xfrm>
                <a:off x="7917889" y="3649662"/>
                <a:ext cx="1495461" cy="1828800"/>
                <a:chOff x="8382250" y="4721677"/>
                <a:chExt cx="1495461" cy="1828800"/>
              </a:xfrm>
            </p:grpSpPr>
            <p:sp>
              <p:nvSpPr>
                <p:cNvPr id="57" name="Rectangle: Rounded Corners 56"/>
                <p:cNvSpPr/>
                <p:nvPr/>
              </p:nvSpPr>
              <p:spPr bwMode="auto">
                <a:xfrm>
                  <a:off x="8444180" y="4721677"/>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8" name="Group 127"/>
                <p:cNvGrpSpPr/>
                <p:nvPr/>
              </p:nvGrpSpPr>
              <p:grpSpPr>
                <a:xfrm>
                  <a:off x="8382250" y="4879920"/>
                  <a:ext cx="1495461" cy="1512315"/>
                  <a:chOff x="8576263" y="4868486"/>
                  <a:chExt cx="1495461" cy="1512315"/>
                </a:xfrm>
              </p:grpSpPr>
              <p:pic>
                <p:nvPicPr>
                  <p:cNvPr id="113" name="Picture 112"/>
                  <p:cNvPicPr>
                    <a:picLocks noChangeAspect="1"/>
                  </p:cNvPicPr>
                  <p:nvPr/>
                </p:nvPicPr>
                <p:blipFill>
                  <a:blip r:embed="rId9">
                    <a:clrChange>
                      <a:clrFrom>
                        <a:srgbClr val="FFFFFF"/>
                      </a:clrFrom>
                      <a:clrTo>
                        <a:srgbClr val="FFFFFF">
                          <a:alpha val="0"/>
                        </a:srgbClr>
                      </a:clrTo>
                    </a:clrChange>
                    <a:duotone>
                      <a:schemeClr val="accent4">
                        <a:shade val="45000"/>
                        <a:satMod val="135000"/>
                      </a:schemeClr>
                      <a:prstClr val="white"/>
                    </a:duotone>
                  </a:blip>
                  <a:stretch>
                    <a:fillRect/>
                  </a:stretch>
                </p:blipFill>
                <p:spPr>
                  <a:xfrm>
                    <a:off x="8860376" y="5515383"/>
                    <a:ext cx="927234" cy="865418"/>
                  </a:xfrm>
                  <a:prstGeom prst="rect">
                    <a:avLst/>
                  </a:prstGeom>
                </p:spPr>
              </p:pic>
              <p:sp>
                <p:nvSpPr>
                  <p:cNvPr id="115" name="TextBox 114"/>
                  <p:cNvSpPr txBox="1"/>
                  <p:nvPr/>
                </p:nvSpPr>
                <p:spPr>
                  <a:xfrm>
                    <a:off x="8576263" y="4868486"/>
                    <a:ext cx="1495461"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QUEUE</a:t>
                    </a:r>
                  </a:p>
                </p:txBody>
              </p:sp>
            </p:grpSp>
          </p:grpSp>
          <p:sp>
            <p:nvSpPr>
              <p:cNvPr id="58" name="Oval 57"/>
              <p:cNvSpPr/>
              <p:nvPr/>
            </p:nvSpPr>
            <p:spPr>
              <a:xfrm>
                <a:off x="7742237" y="3627485"/>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i="0" u="none" strike="noStrike" kern="0" cap="none" spc="0" normalizeH="0" baseline="0" noProof="0" dirty="0">
                    <a:ln>
                      <a:noFill/>
                    </a:ln>
                    <a:solidFill>
                      <a:schemeClr val="bg1"/>
                    </a:solidFill>
                    <a:effectLst/>
                    <a:uLnTx/>
                    <a:uFillTx/>
                    <a:latin typeface="Segoe UI Semibold" panose="020B0702040204020203" pitchFamily="34" charset="0"/>
                  </a:rPr>
                  <a:t>6</a:t>
                </a:r>
              </a:p>
            </p:txBody>
          </p:sp>
        </p:grpSp>
        <p:cxnSp>
          <p:nvCxnSpPr>
            <p:cNvPr id="138" name="Connector: Curved 137"/>
            <p:cNvCxnSpPr>
              <a:stCxn id="59" idx="3"/>
              <a:endCxn id="57" idx="1"/>
            </p:cNvCxnSpPr>
            <p:nvPr/>
          </p:nvCxnSpPr>
          <p:spPr>
            <a:xfrm>
              <a:off x="2019250" y="3302330"/>
              <a:ext cx="5960569" cy="1261732"/>
            </a:xfrm>
            <a:prstGeom prst="curvedConnector3">
              <a:avLst>
                <a:gd name="adj1" fmla="val 86582"/>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5" name="05-images"/>
          <p:cNvGrpSpPr/>
          <p:nvPr/>
        </p:nvGrpSpPr>
        <p:grpSpPr>
          <a:xfrm>
            <a:off x="2019250" y="3302330"/>
            <a:ext cx="5222392" cy="3242932"/>
            <a:chOff x="2019250" y="3302330"/>
            <a:chExt cx="5222392" cy="3242932"/>
          </a:xfrm>
        </p:grpSpPr>
        <p:grpSp>
          <p:nvGrpSpPr>
            <p:cNvPr id="7" name="Group 6"/>
            <p:cNvGrpSpPr/>
            <p:nvPr/>
          </p:nvGrpSpPr>
          <p:grpSpPr>
            <a:xfrm>
              <a:off x="5610016" y="4679391"/>
              <a:ext cx="1631626" cy="1865871"/>
              <a:chOff x="5610016" y="4679391"/>
              <a:chExt cx="1631626" cy="1865871"/>
            </a:xfrm>
          </p:grpSpPr>
          <p:grpSp>
            <p:nvGrpSpPr>
              <p:cNvPr id="127" name="Group 126"/>
              <p:cNvGrpSpPr/>
              <p:nvPr/>
            </p:nvGrpSpPr>
            <p:grpSpPr>
              <a:xfrm>
                <a:off x="5767548" y="4716462"/>
                <a:ext cx="1474094" cy="1828800"/>
                <a:chOff x="5767548" y="4721677"/>
                <a:chExt cx="1474094" cy="1828800"/>
              </a:xfrm>
            </p:grpSpPr>
            <p:sp>
              <p:nvSpPr>
                <p:cNvPr id="51" name="Rectangle: Rounded Corners 50"/>
                <p:cNvSpPr/>
                <p:nvPr/>
              </p:nvSpPr>
              <p:spPr bwMode="auto">
                <a:xfrm>
                  <a:off x="5818795" y="4721677"/>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26" name="Group 125"/>
                <p:cNvGrpSpPr/>
                <p:nvPr/>
              </p:nvGrpSpPr>
              <p:grpSpPr>
                <a:xfrm>
                  <a:off x="5767548" y="4875636"/>
                  <a:ext cx="1474094" cy="1520883"/>
                  <a:chOff x="5774058" y="4832952"/>
                  <a:chExt cx="1474094" cy="1520883"/>
                </a:xfrm>
              </p:grpSpPr>
              <p:pic>
                <p:nvPicPr>
                  <p:cNvPr id="92" name="Picture 5"/>
                  <p:cNvPicPr>
                    <a:picLocks noChangeAspect="1"/>
                  </p:cNvPicPr>
                  <p:nvPr/>
                </p:nvPicPr>
                <p:blipFill>
                  <a:blip r:embed="rId10">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08687" y="5825197"/>
                    <a:ext cx="604837"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TextBox 93"/>
                  <p:cNvSpPr txBox="1"/>
                  <p:nvPr/>
                </p:nvSpPr>
                <p:spPr>
                  <a:xfrm>
                    <a:off x="5774058" y="4832952"/>
                    <a:ext cx="1474094"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BLOB</a:t>
                    </a:r>
                    <a:r>
                      <a:rPr kumimoji="0" lang="en-US" sz="1800" b="0" i="0" u="none" strike="noStrike" kern="0" cap="none" spc="0" normalizeH="0" noProof="0" dirty="0">
                        <a:ln>
                          <a:noFill/>
                        </a:ln>
                        <a:solidFill>
                          <a:schemeClr val="accent1"/>
                        </a:solidFill>
                        <a:effectLst/>
                        <a:uLnTx/>
                        <a:uFillTx/>
                        <a:latin typeface="Segoe UI Semibold" panose="020B0702040204020203" pitchFamily="34" charset="0"/>
                        <a:cs typeface="Segoe UI" panose="020B0502040204020203" pitchFamily="34" charset="0"/>
                      </a:rPr>
                      <a:t> STORAGE</a:t>
                    </a:r>
                    <a:endPar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endParaRPr>
                  </a:p>
                </p:txBody>
              </p:sp>
            </p:grpSp>
          </p:grpSp>
          <p:sp>
            <p:nvSpPr>
              <p:cNvPr id="52" name="Oval 51"/>
              <p:cNvSpPr/>
              <p:nvPr/>
            </p:nvSpPr>
            <p:spPr>
              <a:xfrm>
                <a:off x="5610016" y="4679391"/>
                <a:ext cx="444098"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5</a:t>
                </a:r>
              </a:p>
            </p:txBody>
          </p:sp>
        </p:grpSp>
        <p:grpSp>
          <p:nvGrpSpPr>
            <p:cNvPr id="16" name="Group 15"/>
            <p:cNvGrpSpPr/>
            <p:nvPr/>
          </p:nvGrpSpPr>
          <p:grpSpPr>
            <a:xfrm>
              <a:off x="2019250" y="3302330"/>
              <a:ext cx="4485345" cy="1414132"/>
              <a:chOff x="2019250" y="3302330"/>
              <a:chExt cx="4485345" cy="1414132"/>
            </a:xfrm>
          </p:grpSpPr>
          <p:cxnSp>
            <p:nvCxnSpPr>
              <p:cNvPr id="142" name="Connector: Curved 141"/>
              <p:cNvCxnSpPr>
                <a:stCxn id="59" idx="3"/>
                <a:endCxn id="51" idx="0"/>
              </p:cNvCxnSpPr>
              <p:nvPr/>
            </p:nvCxnSpPr>
            <p:spPr>
              <a:xfrm>
                <a:off x="2019250" y="3302330"/>
                <a:ext cx="4485345" cy="1414132"/>
              </a:xfrm>
              <a:prstGeom prst="curvedConnector2">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9" name="Rectangle 108"/>
              <p:cNvSpPr/>
              <p:nvPr/>
            </p:nvSpPr>
            <p:spPr>
              <a:xfrm>
                <a:off x="5007204" y="3758994"/>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Images</a:t>
                </a:r>
              </a:p>
            </p:txBody>
          </p:sp>
        </p:grpSp>
      </p:grpSp>
      <p:grpSp>
        <p:nvGrpSpPr>
          <p:cNvPr id="21" name="03-new"/>
          <p:cNvGrpSpPr/>
          <p:nvPr/>
        </p:nvGrpSpPr>
        <p:grpSpPr>
          <a:xfrm>
            <a:off x="2019250" y="1038499"/>
            <a:ext cx="10294248" cy="3040935"/>
            <a:chOff x="2019250" y="1038499"/>
            <a:chExt cx="10294248" cy="3040935"/>
          </a:xfrm>
        </p:grpSpPr>
        <p:grpSp>
          <p:nvGrpSpPr>
            <p:cNvPr id="9" name="Group 8"/>
            <p:cNvGrpSpPr/>
            <p:nvPr/>
          </p:nvGrpSpPr>
          <p:grpSpPr>
            <a:xfrm>
              <a:off x="7551912" y="1038499"/>
              <a:ext cx="4761586" cy="3040935"/>
              <a:chOff x="7551912" y="1038499"/>
              <a:chExt cx="4761586" cy="3040935"/>
            </a:xfrm>
          </p:grpSpPr>
          <p:grpSp>
            <p:nvGrpSpPr>
              <p:cNvPr id="122" name="Group 121"/>
              <p:cNvGrpSpPr/>
              <p:nvPr/>
            </p:nvGrpSpPr>
            <p:grpSpPr>
              <a:xfrm>
                <a:off x="7551912" y="1038499"/>
                <a:ext cx="4761586" cy="3040935"/>
                <a:chOff x="7551912" y="1038499"/>
                <a:chExt cx="4761586" cy="3040935"/>
              </a:xfrm>
            </p:grpSpPr>
            <p:sp>
              <p:nvSpPr>
                <p:cNvPr id="121" name="Rectangle: Rounded Corners 120"/>
                <p:cNvSpPr/>
                <p:nvPr/>
              </p:nvSpPr>
              <p:spPr bwMode="auto">
                <a:xfrm>
                  <a:off x="7551912" y="1038499"/>
                  <a:ext cx="4214352" cy="2242829"/>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2" name="Picture 21"/>
                <p:cNvPicPr>
                  <a:picLocks noChangeAspect="1"/>
                </p:cNvPicPr>
                <p:nvPr/>
              </p:nvPicPr>
              <p:blipFill>
                <a:blip r:embed="rId11">
                  <a:duotone>
                    <a:schemeClr val="accent4">
                      <a:shade val="45000"/>
                      <a:satMod val="135000"/>
                    </a:schemeClr>
                    <a:prstClr val="white"/>
                  </a:duotone>
                </a:blip>
                <a:stretch>
                  <a:fillRect/>
                </a:stretch>
              </p:blipFill>
              <p:spPr>
                <a:xfrm>
                  <a:off x="10995581" y="2915808"/>
                  <a:ext cx="1317917" cy="1163626"/>
                </a:xfrm>
                <a:prstGeom prst="rect">
                  <a:avLst/>
                </a:prstGeom>
              </p:spPr>
            </p:pic>
          </p:grpSp>
          <p:grpSp>
            <p:nvGrpSpPr>
              <p:cNvPr id="197" name="Group 196"/>
              <p:cNvGrpSpPr/>
              <p:nvPr/>
            </p:nvGrpSpPr>
            <p:grpSpPr>
              <a:xfrm>
                <a:off x="7979819" y="1168724"/>
                <a:ext cx="1371600" cy="1828800"/>
                <a:chOff x="7912602" y="1168724"/>
                <a:chExt cx="1371600" cy="1828800"/>
              </a:xfrm>
            </p:grpSpPr>
            <p:sp>
              <p:nvSpPr>
                <p:cNvPr id="49" name="Rectangle: Rounded Corners 48"/>
                <p:cNvSpPr/>
                <p:nvPr/>
              </p:nvSpPr>
              <p:spPr bwMode="auto">
                <a:xfrm>
                  <a:off x="7912602" y="1168724"/>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12" name="Group 111"/>
                <p:cNvGrpSpPr/>
                <p:nvPr/>
              </p:nvGrpSpPr>
              <p:grpSpPr>
                <a:xfrm>
                  <a:off x="8063789" y="1301878"/>
                  <a:ext cx="1069227" cy="1573585"/>
                  <a:chOff x="7270243" y="1182225"/>
                  <a:chExt cx="1069227" cy="1573585"/>
                </a:xfrm>
              </p:grpSpPr>
              <p:pic>
                <p:nvPicPr>
                  <p:cNvPr id="5" name="Picture 4"/>
                  <p:cNvPicPr>
                    <a:picLocks noChangeAspect="1"/>
                  </p:cNvPicPr>
                  <p:nvPr/>
                </p:nvPicPr>
                <p:blipFill rotWithShape="1">
                  <a:blip r:embed="rId12">
                    <a:duotone>
                      <a:schemeClr val="accent4">
                        <a:shade val="45000"/>
                        <a:satMod val="135000"/>
                      </a:schemeClr>
                      <a:prstClr val="white"/>
                    </a:duotone>
                  </a:blip>
                  <a:srcRect b="32219"/>
                  <a:stretch/>
                </p:blipFill>
                <p:spPr>
                  <a:xfrm>
                    <a:off x="7270243" y="1897062"/>
                    <a:ext cx="1069227" cy="858748"/>
                  </a:xfrm>
                  <a:prstGeom prst="rect">
                    <a:avLst/>
                  </a:prstGeom>
                </p:spPr>
              </p:pic>
              <p:sp>
                <p:nvSpPr>
                  <p:cNvPr id="40" name="TextBox 39"/>
                  <p:cNvSpPr txBox="1"/>
                  <p:nvPr/>
                </p:nvSpPr>
                <p:spPr>
                  <a:xfrm>
                    <a:off x="7270243" y="1182225"/>
                    <a:ext cx="1069227"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API APP</a:t>
                    </a:r>
                  </a:p>
                </p:txBody>
              </p:sp>
            </p:grpSp>
          </p:grpSp>
          <p:grpSp>
            <p:nvGrpSpPr>
              <p:cNvPr id="111" name="Group 110"/>
              <p:cNvGrpSpPr/>
              <p:nvPr/>
            </p:nvGrpSpPr>
            <p:grpSpPr>
              <a:xfrm>
                <a:off x="10005583" y="1168724"/>
                <a:ext cx="1371600" cy="1828800"/>
                <a:chOff x="10005583" y="1188780"/>
                <a:chExt cx="1371600" cy="1828800"/>
              </a:xfrm>
            </p:grpSpPr>
            <p:sp>
              <p:nvSpPr>
                <p:cNvPr id="15" name="Rectangle: Rounded Corners 14"/>
                <p:cNvSpPr/>
                <p:nvPr/>
              </p:nvSpPr>
              <p:spPr bwMode="auto">
                <a:xfrm>
                  <a:off x="10005583" y="1188780"/>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08" name="Group 107"/>
                <p:cNvGrpSpPr/>
                <p:nvPr/>
              </p:nvGrpSpPr>
              <p:grpSpPr>
                <a:xfrm>
                  <a:off x="10139517" y="1293528"/>
                  <a:ext cx="1103733" cy="1619304"/>
                  <a:chOff x="10115094" y="1395289"/>
                  <a:chExt cx="1103733" cy="1619304"/>
                </a:xfrm>
              </p:grpSpPr>
              <p:pic>
                <p:nvPicPr>
                  <p:cNvPr id="4" name="Picture 3"/>
                  <p:cNvPicPr>
                    <a:picLocks noChangeAspect="1"/>
                  </p:cNvPicPr>
                  <p:nvPr/>
                </p:nvPicPr>
                <p:blipFill>
                  <a:blip r:embed="rId13"/>
                  <a:stretch>
                    <a:fillRect/>
                  </a:stretch>
                </p:blipFill>
                <p:spPr>
                  <a:xfrm>
                    <a:off x="10236144" y="2117251"/>
                    <a:ext cx="861633" cy="897342"/>
                  </a:xfrm>
                  <a:prstGeom prst="rect">
                    <a:avLst/>
                  </a:prstGeom>
                </p:spPr>
              </p:pic>
              <p:sp>
                <p:nvSpPr>
                  <p:cNvPr id="41" name="TextBox 40"/>
                  <p:cNvSpPr txBox="1"/>
                  <p:nvPr/>
                </p:nvSpPr>
                <p:spPr>
                  <a:xfrm>
                    <a:off x="10115094" y="1395289"/>
                    <a:ext cx="1103733"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DOC</a:t>
                    </a:r>
                    <a:r>
                      <a:rPr kumimoji="0" lang="en-US" sz="1800" b="0" i="0" u="none" strike="noStrike" kern="0" cap="none" spc="0" normalizeH="0" noProof="0" dirty="0">
                        <a:ln>
                          <a:noFill/>
                        </a:ln>
                        <a:solidFill>
                          <a:schemeClr val="accent1"/>
                        </a:solidFill>
                        <a:effectLst/>
                        <a:uLnTx/>
                        <a:uFillTx/>
                        <a:latin typeface="Segoe UI Semibold" panose="020B0702040204020203" pitchFamily="34" charset="0"/>
                        <a:cs typeface="Segoe UI" panose="020B0502040204020203" pitchFamily="34" charset="0"/>
                      </a:rPr>
                      <a:t> DB</a:t>
                    </a:r>
                    <a:endPar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endParaRPr>
                  </a:p>
                </p:txBody>
              </p:sp>
            </p:grpSp>
          </p:grpSp>
          <p:cxnSp>
            <p:nvCxnSpPr>
              <p:cNvPr id="24" name="Straight Arrow Connector 23"/>
              <p:cNvCxnSpPr/>
              <p:nvPr/>
            </p:nvCxnSpPr>
            <p:spPr>
              <a:xfrm>
                <a:off x="9284202" y="2088670"/>
                <a:ext cx="721381"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9799637" y="1195755"/>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4</a:t>
                </a:r>
              </a:p>
            </p:txBody>
          </p:sp>
          <p:sp>
            <p:nvSpPr>
              <p:cNvPr id="50" name="Oval 49"/>
              <p:cNvSpPr/>
              <p:nvPr/>
            </p:nvSpPr>
            <p:spPr>
              <a:xfrm>
                <a:off x="7767341" y="1195755"/>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3</a:t>
                </a:r>
              </a:p>
            </p:txBody>
          </p:sp>
        </p:grpSp>
        <p:grpSp>
          <p:nvGrpSpPr>
            <p:cNvPr id="14" name="Group 13"/>
            <p:cNvGrpSpPr/>
            <p:nvPr/>
          </p:nvGrpSpPr>
          <p:grpSpPr>
            <a:xfrm>
              <a:off x="2019250" y="2159914"/>
              <a:ext cx="5532662" cy="1142416"/>
              <a:chOff x="2019250" y="2159914"/>
              <a:chExt cx="5532662" cy="1142416"/>
            </a:xfrm>
          </p:grpSpPr>
          <p:cxnSp>
            <p:nvCxnSpPr>
              <p:cNvPr id="165" name="Connector: Curved 164"/>
              <p:cNvCxnSpPr>
                <a:stCxn id="59" idx="3"/>
                <a:endCxn id="121" idx="1"/>
              </p:cNvCxnSpPr>
              <p:nvPr/>
            </p:nvCxnSpPr>
            <p:spPr>
              <a:xfrm flipV="1">
                <a:off x="2019250" y="2159914"/>
                <a:ext cx="5532662" cy="1142416"/>
              </a:xfrm>
              <a:prstGeom prst="curvedConnector3">
                <a:avLst>
                  <a:gd name="adj1" fmla="val 84326"/>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5978631" y="2499322"/>
                <a:ext cx="1280160" cy="457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sz="1400" dirty="0"/>
                  <a:t>New Incident</a:t>
                </a:r>
              </a:p>
            </p:txBody>
          </p:sp>
        </p:grpSp>
      </p:grpSp>
      <p:grpSp>
        <p:nvGrpSpPr>
          <p:cNvPr id="18" name="02-aad"/>
          <p:cNvGrpSpPr/>
          <p:nvPr/>
        </p:nvGrpSpPr>
        <p:grpSpPr>
          <a:xfrm>
            <a:off x="440140" y="4216730"/>
            <a:ext cx="1958433" cy="2328532"/>
            <a:chOff x="440140" y="4216730"/>
            <a:chExt cx="1958433" cy="2328532"/>
          </a:xfrm>
        </p:grpSpPr>
        <p:cxnSp>
          <p:nvCxnSpPr>
            <p:cNvPr id="26" name="Straight Arrow Connector 25"/>
            <p:cNvCxnSpPr>
              <a:stCxn id="59" idx="2"/>
              <a:endCxn id="53" idx="0"/>
            </p:cNvCxnSpPr>
            <p:nvPr/>
          </p:nvCxnSpPr>
          <p:spPr>
            <a:xfrm>
              <a:off x="1333450" y="4216730"/>
              <a:ext cx="0" cy="499732"/>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440140" y="4497729"/>
              <a:ext cx="1958433" cy="2047533"/>
              <a:chOff x="440140" y="4497729"/>
              <a:chExt cx="1958433" cy="2047533"/>
            </a:xfrm>
          </p:grpSpPr>
          <p:grpSp>
            <p:nvGrpSpPr>
              <p:cNvPr id="133" name="Group 132"/>
              <p:cNvGrpSpPr/>
              <p:nvPr/>
            </p:nvGrpSpPr>
            <p:grpSpPr>
              <a:xfrm>
                <a:off x="585720" y="4716462"/>
                <a:ext cx="1495461" cy="1828800"/>
                <a:chOff x="752981" y="4758923"/>
                <a:chExt cx="1495461" cy="1828800"/>
              </a:xfrm>
            </p:grpSpPr>
            <p:sp>
              <p:nvSpPr>
                <p:cNvPr id="53" name="Rectangle: Rounded Corners 52"/>
                <p:cNvSpPr/>
                <p:nvPr/>
              </p:nvSpPr>
              <p:spPr bwMode="auto">
                <a:xfrm>
                  <a:off x="814911" y="4758923"/>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32" name="Group 131"/>
                <p:cNvGrpSpPr/>
                <p:nvPr/>
              </p:nvGrpSpPr>
              <p:grpSpPr>
                <a:xfrm>
                  <a:off x="752981" y="5150998"/>
                  <a:ext cx="1495461" cy="1044650"/>
                  <a:chOff x="1048762" y="4886049"/>
                  <a:chExt cx="1495461" cy="1044650"/>
                </a:xfrm>
              </p:grpSpPr>
              <p:pic>
                <p:nvPicPr>
                  <p:cNvPr id="91" name="Picture 4"/>
                  <p:cNvPicPr>
                    <a:picLocks noChangeAspect="1"/>
                  </p:cNvPicPr>
                  <p:nvPr/>
                </p:nvPicPr>
                <p:blipFill>
                  <a:blip r:embed="rId1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1855" y="5383011"/>
                    <a:ext cx="54927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TextBox 97"/>
                  <p:cNvSpPr txBox="1"/>
                  <p:nvPr/>
                </p:nvSpPr>
                <p:spPr>
                  <a:xfrm>
                    <a:off x="1048762" y="4886049"/>
                    <a:ext cx="1495461"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AZURE AD</a:t>
                    </a:r>
                  </a:p>
                </p:txBody>
              </p:sp>
            </p:grpSp>
          </p:grpSp>
          <p:sp>
            <p:nvSpPr>
              <p:cNvPr id="54" name="Oval 53"/>
              <p:cNvSpPr/>
              <p:nvPr/>
            </p:nvSpPr>
            <p:spPr>
              <a:xfrm>
                <a:off x="440140" y="4679391"/>
                <a:ext cx="444097" cy="426129"/>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2</a:t>
                </a:r>
              </a:p>
            </p:txBody>
          </p:sp>
          <p:pic>
            <p:nvPicPr>
              <p:cNvPr id="71" name="Picture 70"/>
              <p:cNvPicPr>
                <a:picLocks noChangeAspect="1"/>
              </p:cNvPicPr>
              <p:nvPr/>
            </p:nvPicPr>
            <p:blipFill>
              <a:blip r:embed="rId15">
                <a:duotone>
                  <a:schemeClr val="accent4">
                    <a:shade val="45000"/>
                    <a:satMod val="135000"/>
                  </a:schemeClr>
                  <a:prstClr val="white"/>
                </a:duotone>
              </a:blip>
              <a:stretch>
                <a:fillRect/>
              </a:stretch>
            </p:blipFill>
            <p:spPr>
              <a:xfrm>
                <a:off x="1577998" y="4497729"/>
                <a:ext cx="820575" cy="742267"/>
              </a:xfrm>
              <a:prstGeom prst="rect">
                <a:avLst/>
              </a:prstGeom>
            </p:spPr>
          </p:pic>
        </p:grpSp>
      </p:grpSp>
      <p:grpSp>
        <p:nvGrpSpPr>
          <p:cNvPr id="12" name="01-tracker"/>
          <p:cNvGrpSpPr/>
          <p:nvPr/>
        </p:nvGrpSpPr>
        <p:grpSpPr>
          <a:xfrm>
            <a:off x="360828" y="2204519"/>
            <a:ext cx="1686070" cy="2012211"/>
            <a:chOff x="360828" y="2204519"/>
            <a:chExt cx="1686070" cy="2012211"/>
          </a:xfrm>
        </p:grpSpPr>
        <p:grpSp>
          <p:nvGrpSpPr>
            <p:cNvPr id="159" name="Group 158"/>
            <p:cNvGrpSpPr/>
            <p:nvPr/>
          </p:nvGrpSpPr>
          <p:grpSpPr>
            <a:xfrm>
              <a:off x="620002" y="2387240"/>
              <a:ext cx="1426896" cy="1829490"/>
              <a:chOff x="613668" y="2387240"/>
              <a:chExt cx="1426896" cy="1829490"/>
            </a:xfrm>
          </p:grpSpPr>
          <p:grpSp>
            <p:nvGrpSpPr>
              <p:cNvPr id="158" name="Group 157"/>
              <p:cNvGrpSpPr/>
              <p:nvPr/>
            </p:nvGrpSpPr>
            <p:grpSpPr>
              <a:xfrm>
                <a:off x="641316" y="2387930"/>
                <a:ext cx="1371600" cy="1828800"/>
                <a:chOff x="647650" y="2387930"/>
                <a:chExt cx="1371600" cy="1828800"/>
              </a:xfrm>
            </p:grpSpPr>
            <p:sp>
              <p:nvSpPr>
                <p:cNvPr id="59" name="Rectangle: Rounded Corners 58"/>
                <p:cNvSpPr/>
                <p:nvPr/>
              </p:nvSpPr>
              <p:spPr bwMode="auto">
                <a:xfrm>
                  <a:off x="647650" y="2387930"/>
                  <a:ext cx="1371600" cy="182880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57" name="Group 156"/>
                <p:cNvGrpSpPr/>
                <p:nvPr/>
              </p:nvGrpSpPr>
              <p:grpSpPr>
                <a:xfrm>
                  <a:off x="771887" y="2577246"/>
                  <a:ext cx="1123126" cy="1450169"/>
                  <a:chOff x="771887" y="2711901"/>
                  <a:chExt cx="1123126" cy="1450169"/>
                </a:xfrm>
              </p:grpSpPr>
              <p:pic>
                <p:nvPicPr>
                  <p:cNvPr id="67" name="Picture 66"/>
                  <p:cNvPicPr>
                    <a:picLocks noChangeAspect="1"/>
                  </p:cNvPicPr>
                  <p:nvPr/>
                </p:nvPicPr>
                <p:blipFill>
                  <a:blip r:embed="rId16">
                    <a:clrChange>
                      <a:clrFrom>
                        <a:srgbClr val="FFFFFF"/>
                      </a:clrFrom>
                      <a:clrTo>
                        <a:srgbClr val="FFFFFF">
                          <a:alpha val="0"/>
                        </a:srgbClr>
                      </a:clrTo>
                    </a:clrChange>
                  </a:blip>
                  <a:stretch>
                    <a:fillRect/>
                  </a:stretch>
                </p:blipFill>
                <p:spPr>
                  <a:xfrm>
                    <a:off x="860945" y="2711901"/>
                    <a:ext cx="945010" cy="839520"/>
                  </a:xfrm>
                  <a:prstGeom prst="rect">
                    <a:avLst/>
                  </a:prstGeom>
                </p:spPr>
              </p:pic>
              <p:sp>
                <p:nvSpPr>
                  <p:cNvPr id="86" name="Rectangle 85"/>
                  <p:cNvSpPr/>
                  <p:nvPr/>
                </p:nvSpPr>
                <p:spPr>
                  <a:xfrm>
                    <a:off x="771887" y="3571139"/>
                    <a:ext cx="1123126" cy="59093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lang="en-US" dirty="0"/>
                      <a:t>Incident Tracker</a:t>
                    </a:r>
                  </a:p>
                </p:txBody>
              </p:sp>
            </p:grpSp>
          </p:grpSp>
          <p:sp>
            <p:nvSpPr>
              <p:cNvPr id="89" name="TextBox 88"/>
              <p:cNvSpPr txBox="1"/>
              <p:nvPr/>
            </p:nvSpPr>
            <p:spPr>
              <a:xfrm>
                <a:off x="613668" y="2387240"/>
                <a:ext cx="142689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Segoe UI Semibold" panose="020B0702040204020203" pitchFamily="34" charset="0"/>
                    <a:cs typeface="Segoe UI" panose="020B0502040204020203" pitchFamily="34" charset="0"/>
                  </a:rPr>
                  <a:t>WEB SITE</a:t>
                </a:r>
              </a:p>
            </p:txBody>
          </p:sp>
        </p:grpSp>
        <p:sp>
          <p:nvSpPr>
            <p:cNvPr id="88" name="Oval 87"/>
            <p:cNvSpPr/>
            <p:nvPr/>
          </p:nvSpPr>
          <p:spPr>
            <a:xfrm>
              <a:off x="360828" y="2204519"/>
              <a:ext cx="444097" cy="426129"/>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Segoe UI Semibold" panose="020B0702040204020203" pitchFamily="34" charset="0"/>
                </a:rPr>
                <a:t>1</a:t>
              </a:r>
            </a:p>
          </p:txBody>
        </p:sp>
      </p:grpSp>
    </p:spTree>
    <p:custDataLst>
      <p:tags r:id="rId1"/>
    </p:custDataLst>
    <p:extLst>
      <p:ext uri="{BB962C8B-B14F-4D97-AF65-F5344CB8AC3E}">
        <p14:creationId xmlns:p14="http://schemas.microsoft.com/office/powerpoint/2010/main" val="2800457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Components Covered in this Course</a:t>
            </a:r>
          </a:p>
        </p:txBody>
      </p:sp>
      <p:sp>
        <p:nvSpPr>
          <p:cNvPr id="4" name="Text Placeholder 3"/>
          <p:cNvSpPr>
            <a:spLocks noGrp="1"/>
          </p:cNvSpPr>
          <p:nvPr>
            <p:ph type="body" sz="quarter" idx="10"/>
          </p:nvPr>
        </p:nvSpPr>
        <p:spPr>
          <a:xfrm>
            <a:off x="275482" y="1212850"/>
            <a:ext cx="5485621" cy="4327227"/>
          </a:xfrm>
        </p:spPr>
        <p:txBody>
          <a:bodyPr/>
          <a:lstStyle/>
          <a:p>
            <a:r>
              <a:rPr lang="en-US" dirty="0"/>
              <a:t>Azure</a:t>
            </a:r>
          </a:p>
          <a:p>
            <a:pPr lvl="1"/>
            <a:r>
              <a:rPr lang="en-US" dirty="0"/>
              <a:t>Azure Resource Manager</a:t>
            </a:r>
          </a:p>
          <a:p>
            <a:pPr lvl="1"/>
            <a:r>
              <a:rPr lang="en-US" dirty="0"/>
              <a:t>Virtual Machines (Windows)</a:t>
            </a:r>
          </a:p>
          <a:p>
            <a:pPr lvl="1"/>
            <a:r>
              <a:rPr lang="en-US" dirty="0"/>
              <a:t>Azure AD</a:t>
            </a:r>
          </a:p>
          <a:p>
            <a:pPr lvl="1"/>
            <a:r>
              <a:rPr lang="en-US" dirty="0"/>
              <a:t>Web Applications</a:t>
            </a:r>
          </a:p>
          <a:p>
            <a:pPr lvl="1"/>
            <a:r>
              <a:rPr lang="en-US" dirty="0"/>
              <a:t>API Apps</a:t>
            </a:r>
          </a:p>
          <a:p>
            <a:pPr lvl="1"/>
            <a:r>
              <a:rPr lang="en-US" dirty="0"/>
              <a:t>Redis Cache</a:t>
            </a:r>
          </a:p>
          <a:p>
            <a:pPr lvl="1"/>
            <a:r>
              <a:rPr lang="en-US" dirty="0"/>
              <a:t>Document DB</a:t>
            </a:r>
          </a:p>
          <a:p>
            <a:r>
              <a:rPr lang="en-US" dirty="0"/>
              <a:t>Office 365</a:t>
            </a:r>
          </a:p>
          <a:p>
            <a:pPr lvl="1"/>
            <a:r>
              <a:rPr lang="en-US"/>
              <a:t>Microsoft Graph </a:t>
            </a:r>
            <a:r>
              <a:rPr lang="en-US" dirty="0"/>
              <a:t>API (users, OneDrive for Business, Skype for Business)</a:t>
            </a:r>
          </a:p>
        </p:txBody>
      </p:sp>
      <p:sp>
        <p:nvSpPr>
          <p:cNvPr id="5" name="Text Placeholder 4"/>
          <p:cNvSpPr>
            <a:spLocks noGrp="1"/>
          </p:cNvSpPr>
          <p:nvPr>
            <p:ph type="body" sz="quarter" idx="11"/>
          </p:nvPr>
        </p:nvSpPr>
        <p:spPr>
          <a:xfrm>
            <a:off x="6675374" y="1212849"/>
            <a:ext cx="5485621" cy="3850289"/>
          </a:xfrm>
        </p:spPr>
        <p:txBody>
          <a:bodyPr/>
          <a:lstStyle/>
          <a:p>
            <a:r>
              <a:rPr lang="en-US" dirty="0"/>
              <a:t>Visual Studio Team Services</a:t>
            </a:r>
          </a:p>
          <a:p>
            <a:pPr lvl="1"/>
            <a:r>
              <a:rPr lang="en-US" dirty="0"/>
              <a:t>Source Control integration (GIT)</a:t>
            </a:r>
          </a:p>
          <a:p>
            <a:pPr lvl="1"/>
            <a:r>
              <a:rPr lang="en-US" dirty="0"/>
              <a:t>Continuous Integration &amp; Delivery</a:t>
            </a:r>
          </a:p>
          <a:p>
            <a:r>
              <a:rPr lang="en-US" dirty="0"/>
              <a:t>Containers</a:t>
            </a:r>
          </a:p>
          <a:p>
            <a:pPr lvl="1"/>
            <a:r>
              <a:rPr lang="en-US" dirty="0"/>
              <a:t>Docker</a:t>
            </a:r>
          </a:p>
          <a:p>
            <a:pPr lvl="1"/>
            <a:r>
              <a:rPr lang="en-US" dirty="0"/>
              <a:t>Azure Container Service</a:t>
            </a:r>
          </a:p>
          <a:p>
            <a:endParaRPr lang="en-US" dirty="0"/>
          </a:p>
        </p:txBody>
      </p:sp>
    </p:spTree>
    <p:extLst>
      <p:ext uri="{BB962C8B-B14F-4D97-AF65-F5344CB8AC3E}">
        <p14:creationId xmlns:p14="http://schemas.microsoft.com/office/powerpoint/2010/main" val="797548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Hands On Labs</a:t>
            </a:r>
          </a:p>
        </p:txBody>
      </p:sp>
    </p:spTree>
    <p:extLst>
      <p:ext uri="{BB962C8B-B14F-4D97-AF65-F5344CB8AC3E}">
        <p14:creationId xmlns:p14="http://schemas.microsoft.com/office/powerpoint/2010/main" val="141748339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416320"/>
          </a:xfrm>
        </p:spPr>
        <p:txBody>
          <a:bodyPr/>
          <a:lstStyle/>
          <a:p>
            <a:r>
              <a:rPr lang="en-US" dirty="0"/>
              <a:t>Create O365 Developer Tenant</a:t>
            </a:r>
          </a:p>
          <a:p>
            <a:r>
              <a:rPr lang="en-US" dirty="0"/>
              <a:t>Connect Azure subscription (Pass or Trial)</a:t>
            </a:r>
          </a:p>
          <a:p>
            <a:r>
              <a:rPr lang="en-US" dirty="0"/>
              <a:t>Take prepared image or run locally, walk through the tools that are available for your platform</a:t>
            </a:r>
          </a:p>
          <a:p>
            <a:pPr lvl="1"/>
            <a:r>
              <a:rPr lang="en-US" dirty="0"/>
              <a:t>.NET, Node.JS, Java | Windows. Mac OSX</a:t>
            </a:r>
          </a:p>
          <a:p>
            <a:r>
              <a:rPr lang="en-US" dirty="0"/>
              <a:t>Run ARM Template to scaffold out resources</a:t>
            </a:r>
          </a:p>
        </p:txBody>
      </p:sp>
      <p:sp>
        <p:nvSpPr>
          <p:cNvPr id="3" name="Title 2"/>
          <p:cNvSpPr>
            <a:spLocks noGrp="1"/>
          </p:cNvSpPr>
          <p:nvPr>
            <p:ph type="title"/>
          </p:nvPr>
        </p:nvSpPr>
        <p:spPr/>
        <p:txBody>
          <a:bodyPr/>
          <a:lstStyle/>
          <a:p>
            <a:r>
              <a:rPr lang="en-US"/>
              <a:t>HOL 1: Setting up your developer environment</a:t>
            </a:r>
            <a:endParaRPr lang="en-US" dirty="0"/>
          </a:p>
        </p:txBody>
      </p:sp>
    </p:spTree>
    <p:extLst>
      <p:ext uri="{BB962C8B-B14F-4D97-AF65-F5344CB8AC3E}">
        <p14:creationId xmlns:p14="http://schemas.microsoft.com/office/powerpoint/2010/main" val="4222031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4339650"/>
          </a:xfrm>
        </p:spPr>
        <p:txBody>
          <a:bodyPr/>
          <a:lstStyle/>
          <a:p>
            <a:r>
              <a:rPr lang="en-US" dirty="0"/>
              <a:t>Starting with provisioned resource group</a:t>
            </a:r>
          </a:p>
          <a:p>
            <a:r>
              <a:rPr lang="en-US" dirty="0"/>
              <a:t>Select front end app (.NET/Node.js/Java)</a:t>
            </a:r>
          </a:p>
          <a:p>
            <a:r>
              <a:rPr lang="en-US" dirty="0"/>
              <a:t>Connect to deployed API</a:t>
            </a:r>
          </a:p>
          <a:p>
            <a:r>
              <a:rPr lang="en-US" dirty="0"/>
              <a:t>Add blob storage</a:t>
            </a:r>
          </a:p>
          <a:p>
            <a:r>
              <a:rPr lang="en-US" dirty="0"/>
              <a:t>Add queueing</a:t>
            </a:r>
          </a:p>
          <a:p>
            <a:r>
              <a:rPr lang="en-US" dirty="0"/>
              <a:t>Add </a:t>
            </a:r>
            <a:r>
              <a:rPr lang="en-US" dirty="0" err="1"/>
              <a:t>Redis</a:t>
            </a:r>
            <a:r>
              <a:rPr lang="en-US" dirty="0"/>
              <a:t> cache</a:t>
            </a:r>
          </a:p>
          <a:p>
            <a:r>
              <a:rPr lang="en-US" dirty="0"/>
              <a:t>Stretch: Image resizing with Azure Functions</a:t>
            </a:r>
          </a:p>
        </p:txBody>
      </p:sp>
      <p:sp>
        <p:nvSpPr>
          <p:cNvPr id="2" name="Title 1"/>
          <p:cNvSpPr>
            <a:spLocks noGrp="1"/>
          </p:cNvSpPr>
          <p:nvPr>
            <p:ph type="title"/>
          </p:nvPr>
        </p:nvSpPr>
        <p:spPr/>
        <p:txBody>
          <a:bodyPr/>
          <a:lstStyle/>
          <a:p>
            <a:r>
              <a:rPr lang="en-US"/>
              <a:t>HOL 2: Building modern cloud apps</a:t>
            </a:r>
            <a:endParaRPr lang="en-US" dirty="0"/>
          </a:p>
        </p:txBody>
      </p:sp>
    </p:spTree>
    <p:extLst>
      <p:ext uri="{BB962C8B-B14F-4D97-AF65-F5344CB8AC3E}">
        <p14:creationId xmlns:p14="http://schemas.microsoft.com/office/powerpoint/2010/main" val="103508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5302250"/>
          </a:xfrm>
        </p:spPr>
        <p:txBody>
          <a:bodyPr>
            <a:normAutofit/>
          </a:bodyPr>
          <a:lstStyle/>
          <a:p>
            <a:r>
              <a:rPr lang="en-US" dirty="0"/>
              <a:t>Create AAD Application</a:t>
            </a:r>
          </a:p>
          <a:p>
            <a:r>
              <a:rPr lang="en-US" dirty="0"/>
              <a:t>Add authentication to app</a:t>
            </a:r>
          </a:p>
          <a:p>
            <a:r>
              <a:rPr lang="en-US" dirty="0"/>
              <a:t>Add profile page</a:t>
            </a:r>
          </a:p>
          <a:p>
            <a:r>
              <a:rPr lang="en-US" dirty="0"/>
              <a:t>Add graph API call to get user data for profile page</a:t>
            </a:r>
          </a:p>
          <a:p>
            <a:r>
              <a:rPr lang="en-US" dirty="0"/>
              <a:t>Populate first &amp; last name of the new incident form with first name &amp; last name from Graph/token</a:t>
            </a:r>
          </a:p>
          <a:p>
            <a:r>
              <a:rPr lang="en-US" dirty="0"/>
              <a:t>Send Email via Graph on new incident creation</a:t>
            </a:r>
          </a:p>
          <a:p>
            <a:r>
              <a:rPr lang="en-US" dirty="0"/>
              <a:t>Stretch: Add calendar event on new incident creation</a:t>
            </a:r>
          </a:p>
        </p:txBody>
      </p:sp>
      <p:sp>
        <p:nvSpPr>
          <p:cNvPr id="2" name="Title 1"/>
          <p:cNvSpPr>
            <a:spLocks noGrp="1"/>
          </p:cNvSpPr>
          <p:nvPr>
            <p:ph type="title"/>
          </p:nvPr>
        </p:nvSpPr>
        <p:spPr/>
        <p:txBody>
          <a:bodyPr>
            <a:normAutofit fontScale="90000"/>
          </a:bodyPr>
          <a:lstStyle/>
          <a:p>
            <a:r>
              <a:rPr lang="en-US" dirty="0"/>
              <a:t>HOL 3: Identity with Azure AD and Office 365 APIs</a:t>
            </a:r>
          </a:p>
        </p:txBody>
      </p:sp>
    </p:spTree>
    <p:extLst>
      <p:ext uri="{BB962C8B-B14F-4D97-AF65-F5344CB8AC3E}">
        <p14:creationId xmlns:p14="http://schemas.microsoft.com/office/powerpoint/2010/main" val="2890623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3730252"/>
          </a:xfrm>
        </p:spPr>
        <p:txBody>
          <a:bodyPr/>
          <a:lstStyle/>
          <a:p>
            <a:r>
              <a:rPr lang="en-US" dirty="0"/>
              <a:t>Create Visual Studio Team Services (VSTS) Online account</a:t>
            </a:r>
          </a:p>
          <a:p>
            <a:r>
              <a:rPr lang="en-US" dirty="0"/>
              <a:t>Create </a:t>
            </a:r>
            <a:r>
              <a:rPr lang="en-US" dirty="0" err="1"/>
              <a:t>Git</a:t>
            </a:r>
            <a:r>
              <a:rPr lang="en-US" dirty="0"/>
              <a:t> repository</a:t>
            </a:r>
          </a:p>
          <a:p>
            <a:r>
              <a:rPr lang="en-US" dirty="0"/>
              <a:t>Clone </a:t>
            </a:r>
            <a:r>
              <a:rPr lang="en-US" dirty="0" err="1"/>
              <a:t>Git</a:t>
            </a:r>
            <a:r>
              <a:rPr lang="en-US" dirty="0"/>
              <a:t> repo locally</a:t>
            </a:r>
          </a:p>
          <a:p>
            <a:r>
              <a:rPr lang="en-US" dirty="0"/>
              <a:t>Push code into VSTS</a:t>
            </a:r>
          </a:p>
          <a:p>
            <a:r>
              <a:rPr lang="en-US" dirty="0"/>
              <a:t>Create CI pipeline for build</a:t>
            </a:r>
          </a:p>
          <a:p>
            <a:r>
              <a:rPr lang="en-US" dirty="0"/>
              <a:t>Ends with published artifacts</a:t>
            </a:r>
          </a:p>
        </p:txBody>
      </p:sp>
      <p:sp>
        <p:nvSpPr>
          <p:cNvPr id="2" name="Title 1"/>
          <p:cNvSpPr>
            <a:spLocks noGrp="1"/>
          </p:cNvSpPr>
          <p:nvPr>
            <p:ph type="title"/>
          </p:nvPr>
        </p:nvSpPr>
        <p:spPr/>
        <p:txBody>
          <a:bodyPr/>
          <a:lstStyle/>
          <a:p>
            <a:r>
              <a:rPr lang="en-US"/>
              <a:t>HOL 4: DevOps with Azure and VSTS</a:t>
            </a:r>
            <a:endParaRPr lang="en-US" dirty="0"/>
          </a:p>
        </p:txBody>
      </p:sp>
    </p:spTree>
    <p:extLst>
      <p:ext uri="{BB962C8B-B14F-4D97-AF65-F5344CB8AC3E}">
        <p14:creationId xmlns:p14="http://schemas.microsoft.com/office/powerpoint/2010/main" val="3481618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3120854"/>
          </a:xfrm>
        </p:spPr>
        <p:txBody>
          <a:bodyPr/>
          <a:lstStyle/>
          <a:p>
            <a:r>
              <a:rPr lang="en-US" dirty="0"/>
              <a:t>Create ARM template for web app in VS</a:t>
            </a:r>
          </a:p>
          <a:p>
            <a:r>
              <a:rPr lang="en-US" dirty="0"/>
              <a:t>Deploy using VSTS</a:t>
            </a:r>
          </a:p>
          <a:p>
            <a:r>
              <a:rPr lang="en-US" dirty="0"/>
              <a:t>Create 1 Production environment</a:t>
            </a:r>
          </a:p>
          <a:p>
            <a:r>
              <a:rPr lang="en-US" dirty="0"/>
              <a:t>Configure Continuous deployment</a:t>
            </a:r>
          </a:p>
          <a:p>
            <a:endParaRPr lang="en-US" dirty="0"/>
          </a:p>
        </p:txBody>
      </p:sp>
      <p:sp>
        <p:nvSpPr>
          <p:cNvPr id="2" name="Title 1"/>
          <p:cNvSpPr>
            <a:spLocks noGrp="1"/>
          </p:cNvSpPr>
          <p:nvPr>
            <p:ph type="title"/>
          </p:nvPr>
        </p:nvSpPr>
        <p:spPr/>
        <p:txBody>
          <a:bodyPr/>
          <a:lstStyle/>
          <a:p>
            <a:r>
              <a:rPr lang="en-US"/>
              <a:t>HOL 5: Infrastructure as code with (ARM)</a:t>
            </a:r>
            <a:endParaRPr lang="en-US" dirty="0"/>
          </a:p>
        </p:txBody>
      </p:sp>
    </p:spTree>
    <p:extLst>
      <p:ext uri="{BB962C8B-B14F-4D97-AF65-F5344CB8AC3E}">
        <p14:creationId xmlns:p14="http://schemas.microsoft.com/office/powerpoint/2010/main" val="3620859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4638" y="1212850"/>
            <a:ext cx="11887200" cy="4542782"/>
          </a:xfrm>
        </p:spPr>
        <p:txBody>
          <a:bodyPr/>
          <a:lstStyle/>
          <a:p>
            <a:r>
              <a:rPr lang="en-US" dirty="0"/>
              <a:t>Add App Insights resource to Azure</a:t>
            </a:r>
          </a:p>
          <a:p>
            <a:r>
              <a:rPr lang="en-US" dirty="0"/>
              <a:t>Add App Insights to application server side</a:t>
            </a:r>
          </a:p>
          <a:p>
            <a:pPr lvl="1"/>
            <a:r>
              <a:rPr lang="en-US" dirty="0"/>
              <a:t>Monitor the API call</a:t>
            </a:r>
          </a:p>
          <a:p>
            <a:r>
              <a:rPr lang="en-US" dirty="0"/>
              <a:t>Add client side library</a:t>
            </a:r>
          </a:p>
          <a:p>
            <a:pPr lvl="1"/>
            <a:r>
              <a:rPr lang="en-US" dirty="0"/>
              <a:t>Dashboard custom event to capture dashboard views</a:t>
            </a:r>
          </a:p>
          <a:p>
            <a:r>
              <a:rPr lang="en-US" dirty="0"/>
              <a:t>Create availability test that test the dashboard</a:t>
            </a:r>
          </a:p>
          <a:p>
            <a:r>
              <a:rPr lang="en-US" dirty="0"/>
              <a:t>Stretch - Create custom metric around the API call</a:t>
            </a:r>
          </a:p>
          <a:p>
            <a:endParaRPr lang="en-US" dirty="0"/>
          </a:p>
        </p:txBody>
      </p:sp>
      <p:sp>
        <p:nvSpPr>
          <p:cNvPr id="2" name="Title 1"/>
          <p:cNvSpPr>
            <a:spLocks noGrp="1"/>
          </p:cNvSpPr>
          <p:nvPr>
            <p:ph type="title"/>
          </p:nvPr>
        </p:nvSpPr>
        <p:spPr/>
        <p:txBody>
          <a:bodyPr>
            <a:normAutofit fontScale="90000"/>
          </a:bodyPr>
          <a:lstStyle/>
          <a:p>
            <a:r>
              <a:rPr lang="en-US" dirty="0"/>
              <a:t>HOL 6: Monitoring applications with App Insights</a:t>
            </a:r>
          </a:p>
          <a:p>
            <a:endParaRPr lang="en-US" dirty="0"/>
          </a:p>
          <a:p>
            <a:endParaRPr lang="en-US" dirty="0"/>
          </a:p>
        </p:txBody>
      </p:sp>
    </p:spTree>
    <p:extLst>
      <p:ext uri="{BB962C8B-B14F-4D97-AF65-F5344CB8AC3E}">
        <p14:creationId xmlns:p14="http://schemas.microsoft.com/office/powerpoint/2010/main" val="2211970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3053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99724c5135ae293be3a8991b37438206f5e9d"/>
</p:tagLst>
</file>

<file path=ppt/tags/tag2.xml><?xml version="1.0" encoding="utf-8"?>
<p:tagLst xmlns:a="http://schemas.openxmlformats.org/drawingml/2006/main" xmlns:r="http://schemas.openxmlformats.org/officeDocument/2006/relationships" xmlns:p="http://schemas.openxmlformats.org/presentationml/2006/main">
  <p:tag name="TIMING" val="|11.3|1.4|19.4|4.3|4.3"/>
</p:tagLst>
</file>

<file path=ppt/tags/tag3.xml><?xml version="1.0" encoding="utf-8"?>
<p:tagLst xmlns:a="http://schemas.openxmlformats.org/drawingml/2006/main" xmlns:r="http://schemas.openxmlformats.org/officeDocument/2006/relationships" xmlns:p="http://schemas.openxmlformats.org/presentationml/2006/main">
  <p:tag name="TIMING" val="|11.3|4.6|4|6.7|22.1|8.2|6|2.7|8.2"/>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Windows Azur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CC3E5"/>
      </a:accent4>
      <a:accent5>
        <a:srgbClr val="4472C4"/>
      </a:accent5>
      <a:accent6>
        <a:srgbClr val="70AD47"/>
      </a:accent6>
      <a:hlink>
        <a:srgbClr val="FFC000"/>
      </a:hlink>
      <a:folHlink>
        <a:srgbClr val="954F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GSI Architect Workshop Template" id="{34FE2015-F8B1-44E3-A306-576A238D5216}" vid="{D10C668E-BD7E-4CF4-8C8E-45108D42EC3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4553072-E538-48C4-90FC-3653F32D6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F990F116-B58F-4255-B05B-DA3808E0E5C6}">
  <ds:schemaRefs>
    <ds:schemaRef ds:uri="http://www.w3.org/XML/1998/namespace"/>
    <ds:schemaRef ds:uri="http://schemas.microsoft.com/office/2006/documentManagement/types"/>
    <ds:schemaRef ds:uri="http://purl.org/dc/dcmitype/"/>
    <ds:schemaRef ds:uri="630a2e83-186a-4a0f-ab27-bee8a8096abc"/>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1928</Words>
  <Application>Microsoft Office PowerPoint</Application>
  <PresentationFormat>Benutzerdefiniert</PresentationFormat>
  <Paragraphs>411</Paragraphs>
  <Slides>31</Slides>
  <Notes>13</Notes>
  <HiddenSlides>4</HiddenSlides>
  <MMClips>0</MMClips>
  <ScaleCrop>false</ScaleCrop>
  <HeadingPairs>
    <vt:vector size="6" baseType="variant">
      <vt:variant>
        <vt:lpstr>Verwendete Schriftarten</vt:lpstr>
      </vt:variant>
      <vt:variant>
        <vt:i4>14</vt:i4>
      </vt:variant>
      <vt:variant>
        <vt:lpstr>Design</vt:lpstr>
      </vt:variant>
      <vt:variant>
        <vt:i4>3</vt:i4>
      </vt:variant>
      <vt:variant>
        <vt:lpstr>Folientitel</vt:lpstr>
      </vt:variant>
      <vt:variant>
        <vt:i4>31</vt:i4>
      </vt:variant>
    </vt:vector>
  </HeadingPairs>
  <TitlesOfParts>
    <vt:vector size="48" baseType="lpstr">
      <vt:lpstr>ＭＳ Ｐゴシック</vt:lpstr>
      <vt:lpstr>ＭＳ Ｐゴシック</vt:lpstr>
      <vt:lpstr>Arial</vt:lpstr>
      <vt:lpstr>Calibri</vt:lpstr>
      <vt:lpstr>Calibri Light</vt:lpstr>
      <vt:lpstr>Consolas</vt:lpstr>
      <vt:lpstr>Courier New</vt:lpstr>
      <vt:lpstr>Gill Sans</vt:lpstr>
      <vt:lpstr>Segoe UI</vt:lpstr>
      <vt:lpstr>Segoe UI Light</vt:lpstr>
      <vt:lpstr>Segoe UI Semibold</vt:lpstr>
      <vt:lpstr>Segoe UI Semilight</vt:lpstr>
      <vt:lpstr>Wingdings</vt:lpstr>
      <vt:lpstr>ヒラギノ角ゴ ProN W3</vt:lpstr>
      <vt:lpstr>WHITE TEMPLATE</vt:lpstr>
      <vt:lpstr>COLOR TEMPLATE</vt:lpstr>
      <vt:lpstr>Windows Azure</vt:lpstr>
      <vt:lpstr>Welcome and Overview</vt:lpstr>
      <vt:lpstr>LOCAL SUB INTRO (Optional)</vt:lpstr>
      <vt:lpstr>Course Goals</vt:lpstr>
      <vt:lpstr>Quick Introduction</vt:lpstr>
      <vt:lpstr>PowerPoint-Präsentation</vt:lpstr>
      <vt:lpstr>PowerPoint-Präsentation</vt:lpstr>
      <vt:lpstr>PowerPoint-Präsentation</vt:lpstr>
      <vt:lpstr>Azure Momentum</vt:lpstr>
      <vt:lpstr>PowerPoint-Präsentation</vt:lpstr>
      <vt:lpstr>PowerPoint-Präsentation</vt:lpstr>
      <vt:lpstr>PowerPoint-Präsentation</vt:lpstr>
      <vt:lpstr>Azure &amp; Office 365 2-Day DevCamp</vt:lpstr>
      <vt:lpstr>Course Agenda</vt:lpstr>
      <vt:lpstr>Hands on labs</vt:lpstr>
      <vt:lpstr>Day 1 – Detailed Agenda</vt:lpstr>
      <vt:lpstr>Day 2 – Detailed Agenda</vt:lpstr>
      <vt:lpstr>HOL Agenda</vt:lpstr>
      <vt:lpstr>Intro to Scenario</vt:lpstr>
      <vt:lpstr>Demo</vt:lpstr>
      <vt:lpstr>City Power &amp; Light Outage Incident Tracker</vt:lpstr>
      <vt:lpstr>Screenshots</vt:lpstr>
      <vt:lpstr>City Power &amp; Light App Architecture</vt:lpstr>
      <vt:lpstr>Components Covered in this Course</vt:lpstr>
      <vt:lpstr>Hands On Labs</vt:lpstr>
      <vt:lpstr>HOL 1: Setting up your developer environment</vt:lpstr>
      <vt:lpstr>HOL 2: Building modern cloud apps</vt:lpstr>
      <vt:lpstr>HOL 3: Identity with Azure AD and Office 365 APIs</vt:lpstr>
      <vt:lpstr>HOL 4: DevOps with Azure and VSTS</vt:lpstr>
      <vt:lpstr>HOL 5: Infrastructure as code with (ARM)</vt:lpstr>
      <vt:lpstr>HOL 6: Monitoring applications with App Insights  </vt:lpstr>
      <vt:lpstr>PowerPoint-Präsentation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Senaj Lelic</cp:lastModifiedBy>
  <cp:revision>84</cp:revision>
  <dcterms:created xsi:type="dcterms:W3CDTF">2016-10-04T22:06:48Z</dcterms:created>
  <dcterms:modified xsi:type="dcterms:W3CDTF">2017-07-12T13:23:04Z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ies>
</file>